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h5e4e1KP2Elwbuz8bSD9dgzugl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CenturyGothic-bold.fntdata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font" Target="fonts/CenturyGothic-regular.fntdata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customschemas.google.com/relationships/presentationmetadata" Target="meta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font" Target="fonts/CenturyGothic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CenturyGothic-italic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367688" y="800267"/>
            <a:ext cx="4775700" cy="7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3704625" y="1287244"/>
            <a:ext cx="2877600" cy="6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5"/>
            <a:ext cx="6858000" cy="914399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>
            <p:ph type="ctrTitle"/>
          </p:nvPr>
        </p:nvSpPr>
        <p:spPr>
          <a:xfrm>
            <a:off x="846000" y="2097750"/>
            <a:ext cx="5166000" cy="65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Main Meal / Pasta </a:t>
            </a:r>
            <a:endParaRPr b="1" sz="3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endParaRPr sz="2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Jacket, Salad &amp; Filling</a:t>
            </a:r>
            <a:endParaRPr sz="3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endParaRPr sz="2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Hot Deli / Sandwich </a:t>
            </a:r>
            <a:endParaRPr sz="3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latin typeface="Century Gothic"/>
                <a:ea typeface="Century Gothic"/>
                <a:cs typeface="Century Gothic"/>
                <a:sym typeface="Century Gothic"/>
              </a:rPr>
              <a:t>plus</a:t>
            </a:r>
            <a:endParaRPr sz="2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Homebake </a:t>
            </a:r>
            <a:r>
              <a:rPr lang="en-GB" sz="2600"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 Fruit </a:t>
            </a:r>
            <a:r>
              <a:rPr lang="en-GB" sz="2600"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 Jelly</a:t>
            </a:r>
            <a:endParaRPr b="1" sz="3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3700">
                <a:latin typeface="Century Gothic"/>
                <a:ea typeface="Century Gothic"/>
                <a:cs typeface="Century Gothic"/>
                <a:sym typeface="Century Gothic"/>
              </a:rPr>
              <a:t>£2.70</a:t>
            </a:r>
            <a:endParaRPr b="1" sz="3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 b="1" sz="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i="1" lang="en-GB" sz="1000">
                <a:latin typeface="Century Gothic"/>
                <a:ea typeface="Century Gothic"/>
                <a:cs typeface="Century Gothic"/>
                <a:sym typeface="Century Gothic"/>
              </a:rPr>
              <a:t>Water = 500ml plain water</a:t>
            </a:r>
            <a:endParaRPr i="1" sz="1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i="1" lang="en-GB" sz="1000">
                <a:latin typeface="Century Gothic"/>
                <a:ea typeface="Century Gothic"/>
                <a:cs typeface="Century Gothic"/>
                <a:sym typeface="Century Gothic"/>
              </a:rPr>
              <a:t>homebake = Any </a:t>
            </a:r>
            <a:endParaRPr i="1" sz="1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i="1" lang="en-GB" sz="1000">
                <a:latin typeface="Century Gothic"/>
                <a:ea typeface="Century Gothic"/>
                <a:cs typeface="Century Gothic"/>
                <a:sym typeface="Century Gothic"/>
              </a:rPr>
              <a:t>Homemade non-premium bake</a:t>
            </a:r>
            <a:endParaRPr i="1" sz="1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 i="1" sz="1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6A6B2464BB8488622082D9E8EE9E9" ma:contentTypeVersion="18" ma:contentTypeDescription="Create a new document." ma:contentTypeScope="" ma:versionID="f60f9d3253698e9e77304d8f6f06ef0f">
  <xsd:schema xmlns:xsd="http://www.w3.org/2001/XMLSchema" xmlns:xs="http://www.w3.org/2001/XMLSchema" xmlns:p="http://schemas.microsoft.com/office/2006/metadata/properties" xmlns:ns2="9b0906bf-bdfc-4293-92bf-73ff3b8291b9" xmlns:ns3="5cbb70a0-51aa-4b9b-a53b-f039c9636d9a" targetNamespace="http://schemas.microsoft.com/office/2006/metadata/properties" ma:root="true" ma:fieldsID="fad7908cfaecc7cbe1a2679c393d205f" ns2:_="" ns3:_="">
    <xsd:import namespace="9b0906bf-bdfc-4293-92bf-73ff3b8291b9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906bf-bdfc-4293-92bf-73ff3b829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34733c-e277-4e58-8708-ac268c65452a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 xsi:nil="true"/>
    <lcf76f155ced4ddcb4097134ff3c332f xmlns="9b0906bf-bdfc-4293-92bf-73ff3b8291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A2C44D-1E48-4D93-A224-B115D07C1A01}"/>
</file>

<file path=customXml/itemProps2.xml><?xml version="1.0" encoding="utf-8"?>
<ds:datastoreItem xmlns:ds="http://schemas.openxmlformats.org/officeDocument/2006/customXml" ds:itemID="{D5624F71-B9CE-4E32-9734-1EDFBB47D5A4}"/>
</file>

<file path=customXml/itemProps3.xml><?xml version="1.0" encoding="utf-8"?>
<ds:datastoreItem xmlns:ds="http://schemas.openxmlformats.org/officeDocument/2006/customXml" ds:itemID="{13D57F54-D50D-4090-993F-2F4D7DC2902A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0x01010055A6A6B2464BB8488622082D9E8EE9E9</vt:lpwstr>
  </property>
</Properties>
</file>