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8" r:id="rId1"/>
    <p:sldMasterId id="2147483712" r:id="rId2"/>
  </p:sldMasterIdLst>
  <p:sldIdLst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8" d="100"/>
          <a:sy n="68" d="100"/>
        </p:scale>
        <p:origin x="42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 Watson Staff 8924004" userId="9b5ddddb-64b1-4f84-bb1b-3cf553e427a1" providerId="ADAL" clId="{57B154FC-C339-4BA0-82E4-D79564B7A168}"/>
    <pc:docChg chg="modSld">
      <pc:chgData name="C Watson Staff 8924004" userId="9b5ddddb-64b1-4f84-bb1b-3cf553e427a1" providerId="ADAL" clId="{57B154FC-C339-4BA0-82E4-D79564B7A168}" dt="2021-09-07T12:29:24.842" v="7" actId="1076"/>
      <pc:docMkLst>
        <pc:docMk/>
      </pc:docMkLst>
      <pc:sldChg chg="addSp delSp modSp delDesignElem">
        <pc:chgData name="C Watson Staff 8924004" userId="9b5ddddb-64b1-4f84-bb1b-3cf553e427a1" providerId="ADAL" clId="{57B154FC-C339-4BA0-82E4-D79564B7A168}" dt="2021-09-07T12:29:24.842" v="7" actId="1076"/>
        <pc:sldMkLst>
          <pc:docMk/>
          <pc:sldMk cId="109857222" sldId="256"/>
        </pc:sldMkLst>
        <pc:spChg chg="mod">
          <ac:chgData name="C Watson Staff 8924004" userId="9b5ddddb-64b1-4f84-bb1b-3cf553e427a1" providerId="ADAL" clId="{57B154FC-C339-4BA0-82E4-D79564B7A168}" dt="2021-09-07T12:29:17.869" v="6" actId="115"/>
          <ac:spMkLst>
            <pc:docMk/>
            <pc:sldMk cId="109857222" sldId="256"/>
            <ac:spMk id="14" creationId="{BE147E9D-7D86-42D6-AEA8-8377D358890B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77" creationId="{6BB4A288-31AD-48C2-B51A-26D773DE2A21}"/>
          </ac:spMkLst>
        </pc:spChg>
        <pc:spChg chg="mod">
          <ac:chgData name="C Watson Staff 8924004" userId="9b5ddddb-64b1-4f84-bb1b-3cf553e427a1" providerId="ADAL" clId="{57B154FC-C339-4BA0-82E4-D79564B7A168}" dt="2021-09-07T12:29:24.842" v="7" actId="1076"/>
          <ac:spMkLst>
            <pc:docMk/>
            <pc:sldMk cId="109857222" sldId="256"/>
            <ac:spMk id="78" creationId="{AECAEC5F-1347-4557-AB8F-24CCFF77CB9A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79" creationId="{E4EDFF6B-9633-41F1-8773-621480132CEE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81" creationId="{3CBF9DF5-6CB4-47C6-B02C-66E82078E2D3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83" creationId="{CF296E0E-B856-46EB-BF61-6F696D2B0F34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85" creationId="{BA7B3754-9F6B-4C2F-8542-DBF42BB6DEF3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87" creationId="{6BE97838-F825-4CB4-A025-02EBFB5C2C86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89" creationId="{11348FE6-F46B-4EF6-ABF2-E94E111A7C9A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91" creationId="{3B472971-029A-435A-869B-7008BFAB570B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93" creationId="{0AF4E30D-0D8A-409E-A853-6ABC6EAD239B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95" creationId="{2A9C4E18-24B9-47D9-A032-C9A37DA11A3B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97" creationId="{E90BC7BD-962A-4998-9586-5922D331A509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99" creationId="{653F252F-FD4A-459A-8207-C44653674DD7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01" creationId="{CDB8D99C-5DE0-4E0B-A1DA-B459D6A33011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03" creationId="{D27980A1-C22F-44D7-AE74-886DA837BF28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05" creationId="{8C4D63FD-DA9B-4ED5-8916-F45D3B4A370E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07" creationId="{004E13CC-A35E-4749-9CD7-4E2BE76A0387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09" creationId="{62ED48FA-B40E-4309-99C6-5E0E8BFB03DC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11" creationId="{7C142E42-CE5B-420E-BF14-EF3CC5645E1F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13" creationId="{68702B33-475A-4DA7-94DA-4456F675B981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15" creationId="{3EA55035-019D-4549-9178-8493516E8AD2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17" creationId="{E4E04C8F-5707-4FAC-95B9-F4C280B449F2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19" creationId="{4F525CCB-B436-4FB5-8B3E-BE9CF4D6E159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21" creationId="{6AA32837-751F-43BF-8527-81363C09ED75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23" creationId="{435BBDD2-F618-4D0D-B41C-B6B88A5E0998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25" creationId="{336EAA09-7133-43A7-BEB8-AE8ED9E7E404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27" creationId="{4F3596CD-0EA3-45FC-AEA8-641EC7DFE6D3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29" creationId="{4F7F6E76-2832-4366-9184-C906F3438932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31" creationId="{8FEC6EED-5F1C-4964-94F4-D5ECC63AFF6B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33" creationId="{81ED7826-729E-429D-8CE0-20C630DA46F8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35" creationId="{F6FCE7B9-4EAF-40C7-AB59-EF1234012703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37" creationId="{1FA23490-BCAF-4CA4-9B59-E8BB1737A8B4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39" creationId="{2DFECD8A-C062-4D90-BA7C-903F010339F8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41" creationId="{2550D7B6-519A-406E-96F4-4CD793D29097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43" creationId="{41BFAD0C-01A4-4F80-8DFA-AE9A5428707F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45" creationId="{D9E7EE7F-7432-481E-8E4B-F87C6EBE23DC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47" creationId="{A64B563E-C2AE-45A0-830B-2A9A66FE9C55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49" creationId="{ECC13262-CBC7-4C28-8328-DAC7D21E9077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51" creationId="{67DA09ED-62F4-4F58-8372-15F8EE7A704F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53" creationId="{02053DF0-753D-4182-A584-8D11DDE0B441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55" creationId="{8FE3533B-F854-4802-BC07-52398A98934B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57" creationId="{4490248F-EA6D-475A-9CAD-8378F145CD3F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59" creationId="{B52DAE76-A563-49B8-A243-6D4AD789E7AE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61" creationId="{42310708-EC33-47CA-8FE2-FB6453C18D30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63" creationId="{BB1C127E-43BE-4E77-A656-B895E99539FF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65" creationId="{72C99F46-016F-4D5A-9886-CE79807420A3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67" creationId="{B95E6711-928E-49B2-ACA4-3BF8FD5DEFC9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69" creationId="{A7DF6691-C456-4F09-9EF4-DE2FE8D0F8D0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71" creationId="{40FA4633-1CE9-4A1B-900D-CDFFD17CEB6A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73" creationId="{186FAF3A-CA08-454A-84AD-89F1489A1EFD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75" creationId="{52EA7531-2664-467D-A0DC-382011BDD09B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77" creationId="{F738E2DE-31D1-42BE-B8B5-BDFD35009EE2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79" creationId="{EEDF256D-AA0A-46BF-A983-4035CF6BE490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81" creationId="{0C09BE07-CC3D-40DF-A8B5-268F4CCE107B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83" creationId="{EDA32518-86A7-4098-AD80-5C8746223502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85" creationId="{7512851A-AA75-4EB8-A02D-2BB2E6AD955F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87" creationId="{D4A6D15C-CD71-46F5-8136-A03F442383F8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89" creationId="{746ED2E3-DBE0-4F33-A3AD-46532400DBE0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91" creationId="{23063569-BAF7-427B-9403-97B6CB7D7753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93" creationId="{1006EC4B-4403-43BF-8CBC-7F0BB34D37E2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95" creationId="{D9E738CE-45B7-4215-8DF8-05CCC29C6631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97" creationId="{2D395422-61DC-4E05-8D16-FD73E048293D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199" creationId="{EABA1DB5-B872-43ED-9C2A-F0F226EE489A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01" creationId="{AEC64CDA-0DF0-4A4A-B94E-E8ADEF43D67A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03" creationId="{8887E492-0D91-4326-9283-21FE834AA7FF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05" creationId="{07C547B2-DE7D-49CC-96EE-4DBD668E5536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07" creationId="{C9EB7135-4B3D-493E-A52F-8F408B713AF7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09" creationId="{EFE824F1-84BA-4372-A77F-0DC1DE79575E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11" creationId="{9EE25038-8D17-4812-A0E0-DA21A71A01C7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13" creationId="{F29C04A0-DB22-40E8-97C4-E3FE1D872C53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15" creationId="{F7A56C01-B5B6-443C-AA10-A2EF46C346D8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17" creationId="{475F7AFB-84C5-4614-8293-58560B92117F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19" creationId="{D6DF4E96-0078-4E9B-A411-110E92D1E760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21" creationId="{AF3044AF-40D9-4D0E-9DD6-93000203FDD2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23" creationId="{F7470FE4-A206-4939-9F59-E678E40A38C6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25" creationId="{2FA1C7D3-84C0-463B-AC0D-16D293A13FA1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27" creationId="{BBE9E528-3ADF-4379-B6A7-5673E783A83C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29" creationId="{35A13407-0E9D-43A5-9E0F-AE0EAAA9046E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31" creationId="{D37707EA-23E4-4332-B0F0-572C37E6432D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33" creationId="{51D260C8-99D8-4F96-965F-A8A155E35D45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35" creationId="{542DBD35-B3D7-4ADA-AB84-AC80363E9DAD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37" creationId="{CE0B17ED-CB1F-45DF-AE51-A736E0F13EAB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39" creationId="{77B98D8F-FFC3-4C70-A628-1109B19D158A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41" creationId="{90050397-9285-4F5F-B8C7-481BC386BCAA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43" creationId="{18FEA775-71E5-4B3F-A8BC-499808462650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45" creationId="{CE0D22F1-DA0E-4F48-BE02-6BE6C22B550E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47" creationId="{293E965A-102B-4A70-A27D-C0C1D25CA3EB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49" creationId="{16BD410B-1516-4C72-9B77-5B9E6C9E1C65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51" creationId="{324F8791-55E5-4FD1-B52A-8E58A9891BA3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53" creationId="{503CE5C5-153D-4852-B8FB-A29E13F8292F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55" creationId="{DE9D5C9F-C513-411E-8436-4B5958D61DBF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57" creationId="{9D0A8041-71C9-4822-9915-2B17B2329F69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59" creationId="{E4F76E47-DAA3-4C8E-B537-C672B653BA90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61" creationId="{EDFE6DD0-DF50-4C10-AD05-24CF33533926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63" creationId="{854350B7-7802-4829-AA39-CA4354D0655F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65" creationId="{27791A08-B7B3-4B65-8E8D-530620A10E26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67" creationId="{22A54D44-39E9-4D1C-A03A-B222D48BCB06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69" creationId="{00095499-5811-4099-AED5-11DBCE5E6087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71" creationId="{3335B830-887E-41D7-843A-E04FC788F0CE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73" creationId="{70256ACA-58E1-431A-9C8F-A90A81A20E2B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75" creationId="{C1A3A0CD-FFF4-4A3D-9386-2BCE25176503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77" creationId="{40981EAC-B937-4897-BF3D-5FF4941F5E5E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79" creationId="{E660C809-0CE0-4DF9-9A0C-A35FC1EF8785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81" creationId="{E4C42FED-6DA1-416E-98D0-B0C84B23844C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83" creationId="{8E68CF56-E65A-4AB1-823B-FDA8D1309783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85" creationId="{6CB30CA6-4302-43FE-91F5-A90414CD3B0F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87" creationId="{10EB2C4A-4563-4B77-82E8-19143482CC3F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89" creationId="{F35D6553-B859-4EC5-9642-AE5E5B171BBF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91" creationId="{DD3362FC-ACFB-409A-9E4C-DA53652CDA34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93" creationId="{87E1C2D8-1AF0-44AA-8959-9D14995E839D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95" creationId="{6D33478B-6995-4C07-AF69-537CB1CC626C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97" creationId="{DE4394B6-C229-44DF-9928-3B42B512D50D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299" creationId="{F825A735-54F6-4C3E-9694-53BDCEA17C4D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301" creationId="{5AB5717E-B8E9-4FAF-A493-A7F55CDF82A1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303" creationId="{A63074B5-9D04-40B1-9089-5EF1F3BC8F7E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305" creationId="{2FF88F98-A5AE-4E8B-ADD8-EB50B7A03568}"/>
          </ac:spMkLst>
        </pc:spChg>
        <pc:spChg chg="add del">
          <ac:chgData name="C Watson Staff 8924004" userId="9b5ddddb-64b1-4f84-bb1b-3cf553e427a1" providerId="ADAL" clId="{57B154FC-C339-4BA0-82E4-D79564B7A168}" dt="2021-09-07T12:29:06.519" v="4"/>
          <ac:spMkLst>
            <pc:docMk/>
            <pc:sldMk cId="109857222" sldId="256"/>
            <ac:spMk id="307" creationId="{63DAFAC2-1AD6-4B8D-86F0-4898FD7281E0}"/>
          </ac:spMkLst>
        </pc:spChg>
        <pc:grpChg chg="add del">
          <ac:chgData name="C Watson Staff 8924004" userId="9b5ddddb-64b1-4f84-bb1b-3cf553e427a1" providerId="ADAL" clId="{57B154FC-C339-4BA0-82E4-D79564B7A168}" dt="2021-09-07T12:29:06.519" v="4"/>
          <ac:grpSpMkLst>
            <pc:docMk/>
            <pc:sldMk cId="109857222" sldId="256"/>
            <ac:grpSpMk id="18" creationId="{71AFD227-869A-489C-A9B5-3F0498DF3C0C}"/>
          </ac:grpSpMkLst>
        </pc:grpChg>
      </pc:sldChg>
    </pc:docChg>
  </pc:docChgLst>
  <pc:docChgLst>
    <pc:chgData name="C Watson Staff 8924004" userId="9b5ddddb-64b1-4f84-bb1b-3cf553e427a1" providerId="ADAL" clId="{30C6BE3C-929A-43BE-8627-4D68BB6134DD}"/>
    <pc:docChg chg="modSld">
      <pc:chgData name="C Watson Staff 8924004" userId="9b5ddddb-64b1-4f84-bb1b-3cf553e427a1" providerId="ADAL" clId="{30C6BE3C-929A-43BE-8627-4D68BB6134DD}" dt="2021-09-07T13:59:55.222" v="26" actId="1076"/>
      <pc:docMkLst>
        <pc:docMk/>
      </pc:docMkLst>
      <pc:sldChg chg="modSp">
        <pc:chgData name="C Watson Staff 8924004" userId="9b5ddddb-64b1-4f84-bb1b-3cf553e427a1" providerId="ADAL" clId="{30C6BE3C-929A-43BE-8627-4D68BB6134DD}" dt="2021-09-07T13:59:55.222" v="26" actId="1076"/>
        <pc:sldMkLst>
          <pc:docMk/>
          <pc:sldMk cId="109857222" sldId="256"/>
        </pc:sldMkLst>
        <pc:spChg chg="mod">
          <ac:chgData name="C Watson Staff 8924004" userId="9b5ddddb-64b1-4f84-bb1b-3cf553e427a1" providerId="ADAL" clId="{30C6BE3C-929A-43BE-8627-4D68BB6134DD}" dt="2021-09-07T13:59:55.222" v="26" actId="1076"/>
          <ac:spMkLst>
            <pc:docMk/>
            <pc:sldMk cId="109857222" sldId="256"/>
            <ac:spMk id="2" creationId="{C487C896-F357-4A50-AF3D-5C5C67436AD2}"/>
          </ac:spMkLst>
        </pc:spChg>
        <pc:spChg chg="mod">
          <ac:chgData name="C Watson Staff 8924004" userId="9b5ddddb-64b1-4f84-bb1b-3cf553e427a1" providerId="ADAL" clId="{30C6BE3C-929A-43BE-8627-4D68BB6134DD}" dt="2021-09-07T13:59:42.182" v="24" actId="1076"/>
          <ac:spMkLst>
            <pc:docMk/>
            <pc:sldMk cId="109857222" sldId="256"/>
            <ac:spMk id="3" creationId="{E1A7B258-EA41-4FC4-BA7C-C310E20E25F7}"/>
          </ac:spMkLst>
        </pc:spChg>
        <pc:spChg chg="mod">
          <ac:chgData name="C Watson Staff 8924004" userId="9b5ddddb-64b1-4f84-bb1b-3cf553e427a1" providerId="ADAL" clId="{30C6BE3C-929A-43BE-8627-4D68BB6134DD}" dt="2021-09-07T13:34:39.929" v="20" actId="20577"/>
          <ac:spMkLst>
            <pc:docMk/>
            <pc:sldMk cId="109857222" sldId="256"/>
            <ac:spMk id="76" creationId="{3B211276-2B5D-4828-93FC-A176B068F14D}"/>
          </ac:spMkLst>
        </pc:spChg>
        <pc:spChg chg="mod">
          <ac:chgData name="C Watson Staff 8924004" userId="9b5ddddb-64b1-4f84-bb1b-3cf553e427a1" providerId="ADAL" clId="{30C6BE3C-929A-43BE-8627-4D68BB6134DD}" dt="2021-09-07T13:59:45.023" v="25" actId="1076"/>
          <ac:spMkLst>
            <pc:docMk/>
            <pc:sldMk cId="109857222" sldId="256"/>
            <ac:spMk id="78" creationId="{AECAEC5F-1347-4557-AB8F-24CCFF77CB9A}"/>
          </ac:spMkLst>
        </pc:spChg>
        <pc:picChg chg="mod">
          <ac:chgData name="C Watson Staff 8924004" userId="9b5ddddb-64b1-4f84-bb1b-3cf553e427a1" providerId="ADAL" clId="{30C6BE3C-929A-43BE-8627-4D68BB6134DD}" dt="2021-09-07T13:59:36.726" v="22" actId="1076"/>
          <ac:picMkLst>
            <pc:docMk/>
            <pc:sldMk cId="109857222" sldId="256"/>
            <ac:picMk id="4" creationId="{B02A0A6C-0D3B-49C4-85BA-9ADC3CAAA68B}"/>
          </ac:picMkLst>
        </pc:picChg>
      </pc:sldChg>
    </pc:docChg>
  </pc:docChgLst>
  <pc:docChgLst>
    <pc:chgData name="C Watson Staff 8924004" userId="9b5ddddb-64b1-4f84-bb1b-3cf553e427a1" providerId="ADAL" clId="{270AF2FA-268E-493A-A2E0-AECA62397ED8}"/>
    <pc:docChg chg="modSld">
      <pc:chgData name="C Watson Staff 8924004" userId="9b5ddddb-64b1-4f84-bb1b-3cf553e427a1" providerId="ADAL" clId="{270AF2FA-268E-493A-A2E0-AECA62397ED8}" dt="2021-09-09T10:02:11.236" v="1" actId="20577"/>
      <pc:docMkLst>
        <pc:docMk/>
      </pc:docMkLst>
      <pc:sldChg chg="modSp">
        <pc:chgData name="C Watson Staff 8924004" userId="9b5ddddb-64b1-4f84-bb1b-3cf553e427a1" providerId="ADAL" clId="{270AF2FA-268E-493A-A2E0-AECA62397ED8}" dt="2021-09-09T10:02:11.236" v="1" actId="20577"/>
        <pc:sldMkLst>
          <pc:docMk/>
          <pc:sldMk cId="109857222" sldId="256"/>
        </pc:sldMkLst>
        <pc:spChg chg="mod">
          <ac:chgData name="C Watson Staff 8924004" userId="9b5ddddb-64b1-4f84-bb1b-3cf553e427a1" providerId="ADAL" clId="{270AF2FA-268E-493A-A2E0-AECA62397ED8}" dt="2021-09-09T10:02:11.236" v="1" actId="20577"/>
          <ac:spMkLst>
            <pc:docMk/>
            <pc:sldMk cId="109857222" sldId="256"/>
            <ac:spMk id="76" creationId="{3B211276-2B5D-4828-93FC-A176B068F14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95C89-2E28-4777-95B0-BA7EECAE3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9928" y="987552"/>
            <a:ext cx="8385048" cy="3081528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052321-4D71-4DA8-BD2C-DC22FC1525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5506" y="4480561"/>
            <a:ext cx="5993892" cy="1166495"/>
          </a:xfrm>
        </p:spPr>
        <p:txBody>
          <a:bodyPr>
            <a:normAutofit/>
          </a:bodyPr>
          <a:lstStyle>
            <a:lvl1pPr marL="0" indent="0" algn="ctr">
              <a:buNone/>
              <a:defRPr sz="1400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37183-71EA-4A92-8609-41ECB53F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9F2E6-1ECC-4081-8EBF-C80C6C94A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3FA67-CD72-4503-BA25-FEC880107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712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83CBE-1EA9-4E8B-A281-C50B792E5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EB1A0-A59D-4CB9-BABB-C6BF1D2E9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6265B-940D-433C-AD76-2D6A4244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AB98E-314F-45C4-9A64-AD3FAE051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49F32-B214-4A0C-8669-7FE4BA44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51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DE4A6D-DAA1-4551-A093-3C36C1C8C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25FDA9-71CD-4B86-B291-BEBA43D8E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9F5B1-B635-4479-A426-B1D40665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33098-8769-47C3-80B2-C2942F984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A9297-65D4-45BE-BE6C-5531FC6A5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097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3427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2258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874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8803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412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0869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7038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382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BA523-EF01-4656-9D54-347E984F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52871-79D5-420E-8207-BEF7BE44A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D32D3-8223-4851-BB8E-CB489B975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4444B-9FC3-414D-8EA0-15AB806D5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C448B-FCF6-40C5-8BB6-15B70E889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6545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22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920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7183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045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F79BA-620F-4443-807B-BE44F36F9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1709738"/>
            <a:ext cx="9430811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C9A625-6442-4047-B545-433C44512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4589463"/>
            <a:ext cx="943081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EAA30-3B1A-4BEA-9835-33D207245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56440-3149-446F-8105-485333B18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FEDB1-D604-4E10-B334-5DB30349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900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6E563-D552-439E-8DF5-45062D875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36873-2DD5-456E-A3A9-FE408419E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9848" y="1825625"/>
            <a:ext cx="4684057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C6B04C-FB9E-4A9E-8892-4B5B70289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2" y="1825625"/>
            <a:ext cx="4684058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2F0B4-0E86-473E-BC42-78D856A00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B9537-F43C-4042-B165-A00358F9E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9F52F-61F2-4FEE-8989-2FB4001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066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32E5C-0B2D-4DB5-95F6-3C2C825DF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89993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1C53-3F27-42E6-BE80-1DF579857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4872132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8CC6CB-F028-4322-B54F-571203106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510632"/>
            <a:ext cx="4872133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D2CD7-554E-4EAA-BAF6-86ABB7E81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89809" y="1681163"/>
            <a:ext cx="4849909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82A2D6-379C-4D26-90AC-9F2F46DCE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89810" y="2505075"/>
            <a:ext cx="4872134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A0E4F3-8A65-4788-AE96-1FB2060F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522DA4-5EE1-440C-ADDE-D7B4F77B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BC291E-B8EF-4ED7-A04A-23426C22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008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CB818-E8D0-497B-9A7E-4F281D0DB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E82B9D-CD58-4C05-8A78-CB6E0E9D4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E60CD-D6F3-40A7-BB8B-FEC8E315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2B832-C4FE-4F88-85EA-DDC16A82B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918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75B2FC-801A-44A4-96BF-26A9E8B2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127F04-7E7E-485C-8B30-6B89E5A69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33C81-AA74-4BCE-AA9E-56E5791D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437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FD3CB-0541-46AD-B35E-0E0A1375E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8EFDE-1D7D-46B8-AB55-A3C02EDD1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5652153" cy="5403850"/>
          </a:xfrm>
        </p:spPr>
        <p:txBody>
          <a:bodyPr/>
          <a:lstStyle>
            <a:lvl1pPr>
              <a:defRPr sz="3200"/>
            </a:lvl1pPr>
            <a:lvl2pPr>
              <a:defRPr sz="2800" b="1"/>
            </a:lvl2pPr>
            <a:lvl3pPr>
              <a:defRPr sz="2400" b="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1D2F5-DB36-4943-8A14-96AFC4883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C07D4-6597-444C-9EFD-62021AE76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2D0D2C-70E8-4A24-9727-BEAF10B17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9E0F6-7216-48A1-8BCA-770C6DE38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31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CBEBD-5F1A-4111-A7F2-1CE82C9A6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0517FB-4008-4F68-B193-482971BA72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06C5F-0885-458F-9B21-47E60171B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86F2E-B752-4D78-8DC4-C96A1A00E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37751-8BB8-4224-870A-A2953E76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42CE94-BD7E-44B3-9B5E-67D4BD31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38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1AFD227-869A-489C-A9B5-3F0498DF3C0C}"/>
              </a:ext>
            </a:extLst>
          </p:cNvPr>
          <p:cNvGrpSpPr/>
          <p:nvPr/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0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1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2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3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4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5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6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7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8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9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0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1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2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3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4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05E913-A9D9-4639-B104-1F07A4AF6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40CEB-B6D7-46E6-9843-515342140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AC8B5-8DFB-4920-8580-54824C831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B5898F52-2787-4BA2-BBBC-9395E9F86D50}" type="datetimeFigureOut">
              <a:rPr lang="en-US" smtClean="0"/>
              <a:pPr/>
              <a:t>9/9/2021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E2D5D-B616-4048-9CB8-4D316BBDB1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322F0-8F3D-4AC5-9873-24666D0E0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4C8B8A27-DF03-4546-BA93-21C967D57E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817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600" b="1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3439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555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0" r:id="rId6"/>
    <p:sldLayoutId id="2147483705" r:id="rId7"/>
    <p:sldLayoutId id="2147483701" r:id="rId8"/>
    <p:sldLayoutId id="2147483702" r:id="rId9"/>
    <p:sldLayoutId id="2147483703" r:id="rId10"/>
    <p:sldLayoutId id="2147483704" r:id="rId11"/>
    <p:sldLayoutId id="214748370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71AFD227-869A-489C-A9B5-3F0498DF3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19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7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0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1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2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4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5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6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7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8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9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0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1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2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3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4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5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6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7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8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9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0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1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2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3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4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5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6BB4A288-31AD-48C2-B51A-26D773DE2A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">
            <a:extLst>
              <a:ext uri="{FF2B5EF4-FFF2-40B4-BE49-F238E27FC236}">
                <a16:creationId xmlns:a16="http://schemas.microsoft.com/office/drawing/2014/main" id="{BBEF07EC-1A7C-4D4C-9E69-1B6047F83B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199" r="-1" b="6310"/>
          <a:stretch/>
        </p:blipFill>
        <p:spPr>
          <a:xfrm>
            <a:off x="-1375" y="-35355"/>
            <a:ext cx="11345994" cy="6858000"/>
          </a:xfrm>
          <a:prstGeom prst="rect">
            <a:avLst/>
          </a:prstGeom>
        </p:spPr>
      </p:pic>
      <p:sp>
        <p:nvSpPr>
          <p:cNvPr id="79" name="Freeform 106">
            <a:extLst>
              <a:ext uri="{FF2B5EF4-FFF2-40B4-BE49-F238E27FC236}">
                <a16:creationId xmlns:a16="http://schemas.microsoft.com/office/drawing/2014/main" id="{E4EDFF6B-9633-41F1-8773-621480132C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0875247" y="71552"/>
            <a:ext cx="134697" cy="97107"/>
          </a:xfrm>
          <a:custGeom>
            <a:avLst/>
            <a:gdLst>
              <a:gd name="T0" fmla="*/ 25 w 41"/>
              <a:gd name="T1" fmla="*/ 0 h 32"/>
              <a:gd name="T2" fmla="*/ 4 w 41"/>
              <a:gd name="T3" fmla="*/ 18 h 32"/>
              <a:gd name="T4" fmla="*/ 25 w 41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32">
                <a:moveTo>
                  <a:pt x="25" y="0"/>
                </a:moveTo>
                <a:cubicBezTo>
                  <a:pt x="41" y="13"/>
                  <a:pt x="15" y="32"/>
                  <a:pt x="4" y="18"/>
                </a:cubicBezTo>
                <a:cubicBezTo>
                  <a:pt x="0" y="5"/>
                  <a:pt x="15" y="0"/>
                  <a:pt x="2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1" name="Freeform 8">
            <a:extLst>
              <a:ext uri="{FF2B5EF4-FFF2-40B4-BE49-F238E27FC236}">
                <a16:creationId xmlns:a16="http://schemas.microsoft.com/office/drawing/2014/main" id="{3CBF9DF5-6CB4-47C6-B02C-66E82078E2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1143682" y="82259"/>
            <a:ext cx="131153" cy="88130"/>
          </a:xfrm>
          <a:custGeom>
            <a:avLst/>
            <a:gdLst>
              <a:gd name="T0" fmla="*/ 26 w 40"/>
              <a:gd name="T1" fmla="*/ 0 h 29"/>
              <a:gd name="T2" fmla="*/ 39 w 40"/>
              <a:gd name="T3" fmla="*/ 20 h 29"/>
              <a:gd name="T4" fmla="*/ 26 w 4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9">
                <a:moveTo>
                  <a:pt x="26" y="0"/>
                </a:moveTo>
                <a:cubicBezTo>
                  <a:pt x="34" y="0"/>
                  <a:pt x="40" y="10"/>
                  <a:pt x="39" y="20"/>
                </a:cubicBezTo>
                <a:cubicBezTo>
                  <a:pt x="17" y="29"/>
                  <a:pt x="0" y="10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F296E0E-B856-46EB-BF61-6F696D2B0F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0264" y="0"/>
            <a:ext cx="845984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">
            <a:extLst>
              <a:ext uri="{FF2B5EF4-FFF2-40B4-BE49-F238E27FC236}">
                <a16:creationId xmlns:a16="http://schemas.microsoft.com/office/drawing/2014/main" id="{BA7B3754-9F6B-4C2F-8542-DBF42BB6DE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452407" y="6151"/>
            <a:ext cx="131153" cy="88130"/>
          </a:xfrm>
          <a:custGeom>
            <a:avLst/>
            <a:gdLst>
              <a:gd name="T0" fmla="*/ 26 w 40"/>
              <a:gd name="T1" fmla="*/ 0 h 29"/>
              <a:gd name="T2" fmla="*/ 39 w 40"/>
              <a:gd name="T3" fmla="*/ 20 h 29"/>
              <a:gd name="T4" fmla="*/ 26 w 4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9">
                <a:moveTo>
                  <a:pt x="26" y="0"/>
                </a:moveTo>
                <a:cubicBezTo>
                  <a:pt x="34" y="0"/>
                  <a:pt x="40" y="10"/>
                  <a:pt x="39" y="20"/>
                </a:cubicBezTo>
                <a:cubicBezTo>
                  <a:pt x="17" y="29"/>
                  <a:pt x="0" y="10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7" name="Freeform 10">
            <a:extLst>
              <a:ext uri="{FF2B5EF4-FFF2-40B4-BE49-F238E27FC236}">
                <a16:creationId xmlns:a16="http://schemas.microsoft.com/office/drawing/2014/main" id="{6BE97838-F825-4CB4-A025-02EBFB5C2C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785588" y="77813"/>
            <a:ext cx="138242" cy="88130"/>
          </a:xfrm>
          <a:custGeom>
            <a:avLst/>
            <a:gdLst>
              <a:gd name="T0" fmla="*/ 22 w 42"/>
              <a:gd name="T1" fmla="*/ 0 h 29"/>
              <a:gd name="T2" fmla="*/ 14 w 42"/>
              <a:gd name="T3" fmla="*/ 25 h 29"/>
              <a:gd name="T4" fmla="*/ 22 w 42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29">
                <a:moveTo>
                  <a:pt x="22" y="0"/>
                </a:moveTo>
                <a:cubicBezTo>
                  <a:pt x="42" y="7"/>
                  <a:pt x="28" y="29"/>
                  <a:pt x="14" y="25"/>
                </a:cubicBezTo>
                <a:cubicBezTo>
                  <a:pt x="0" y="18"/>
                  <a:pt x="8" y="1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9" name="Freeform 25">
            <a:extLst>
              <a:ext uri="{FF2B5EF4-FFF2-40B4-BE49-F238E27FC236}">
                <a16:creationId xmlns:a16="http://schemas.microsoft.com/office/drawing/2014/main" id="{11348FE6-F46B-4EF6-ABF2-E94E111A7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0924052" y="371289"/>
            <a:ext cx="134697" cy="93843"/>
          </a:xfrm>
          <a:custGeom>
            <a:avLst/>
            <a:gdLst>
              <a:gd name="T0" fmla="*/ 23 w 41"/>
              <a:gd name="T1" fmla="*/ 0 h 31"/>
              <a:gd name="T2" fmla="*/ 17 w 41"/>
              <a:gd name="T3" fmla="*/ 25 h 31"/>
              <a:gd name="T4" fmla="*/ 23 w 41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31">
                <a:moveTo>
                  <a:pt x="23" y="0"/>
                </a:moveTo>
                <a:cubicBezTo>
                  <a:pt x="40" y="1"/>
                  <a:pt x="41" y="31"/>
                  <a:pt x="17" y="25"/>
                </a:cubicBezTo>
                <a:cubicBezTo>
                  <a:pt x="0" y="7"/>
                  <a:pt x="17" y="4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1" name="Freeform 49">
            <a:extLst>
              <a:ext uri="{FF2B5EF4-FFF2-40B4-BE49-F238E27FC236}">
                <a16:creationId xmlns:a16="http://schemas.microsoft.com/office/drawing/2014/main" id="{3B472971-029A-435A-869B-7008BFAB5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1178524" y="299437"/>
            <a:ext cx="127608" cy="81603"/>
          </a:xfrm>
          <a:custGeom>
            <a:avLst/>
            <a:gdLst>
              <a:gd name="T0" fmla="*/ 21 w 39"/>
              <a:gd name="T1" fmla="*/ 2 h 27"/>
              <a:gd name="T2" fmla="*/ 26 w 39"/>
              <a:gd name="T3" fmla="*/ 24 h 27"/>
              <a:gd name="T4" fmla="*/ 21 w 39"/>
              <a:gd name="T5" fmla="*/ 2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7">
                <a:moveTo>
                  <a:pt x="21" y="2"/>
                </a:moveTo>
                <a:cubicBezTo>
                  <a:pt x="36" y="0"/>
                  <a:pt x="39" y="17"/>
                  <a:pt x="26" y="24"/>
                </a:cubicBezTo>
                <a:cubicBezTo>
                  <a:pt x="8" y="27"/>
                  <a:pt x="0" y="9"/>
                  <a:pt x="21" y="2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3" name="Freeform 59">
            <a:extLst>
              <a:ext uri="{FF2B5EF4-FFF2-40B4-BE49-F238E27FC236}">
                <a16:creationId xmlns:a16="http://schemas.microsoft.com/office/drawing/2014/main" id="{0AF4E30D-0D8A-409E-A853-6ABC6EAD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431179" y="255502"/>
            <a:ext cx="124063" cy="78339"/>
          </a:xfrm>
          <a:custGeom>
            <a:avLst/>
            <a:gdLst>
              <a:gd name="T0" fmla="*/ 22 w 38"/>
              <a:gd name="T1" fmla="*/ 0 h 26"/>
              <a:gd name="T2" fmla="*/ 18 w 38"/>
              <a:gd name="T3" fmla="*/ 26 h 26"/>
              <a:gd name="T4" fmla="*/ 22 w 38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" h="26">
                <a:moveTo>
                  <a:pt x="22" y="0"/>
                </a:moveTo>
                <a:cubicBezTo>
                  <a:pt x="38" y="3"/>
                  <a:pt x="33" y="25"/>
                  <a:pt x="18" y="26"/>
                </a:cubicBezTo>
                <a:cubicBezTo>
                  <a:pt x="0" y="20"/>
                  <a:pt x="6" y="3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5" name="Freeform 52">
            <a:extLst>
              <a:ext uri="{FF2B5EF4-FFF2-40B4-BE49-F238E27FC236}">
                <a16:creationId xmlns:a16="http://schemas.microsoft.com/office/drawing/2014/main" id="{2A9C4E18-24B9-47D9-A032-C9A37DA11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474639" y="450599"/>
            <a:ext cx="118747" cy="81603"/>
          </a:xfrm>
          <a:custGeom>
            <a:avLst/>
            <a:gdLst>
              <a:gd name="T0" fmla="*/ 21 w 36"/>
              <a:gd name="T1" fmla="*/ 0 h 27"/>
              <a:gd name="T2" fmla="*/ 22 w 36"/>
              <a:gd name="T3" fmla="*/ 27 h 27"/>
              <a:gd name="T4" fmla="*/ 21 w 36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7">
                <a:moveTo>
                  <a:pt x="21" y="0"/>
                </a:moveTo>
                <a:cubicBezTo>
                  <a:pt x="33" y="3"/>
                  <a:pt x="36" y="23"/>
                  <a:pt x="22" y="27"/>
                </a:cubicBezTo>
                <a:cubicBezTo>
                  <a:pt x="3" y="25"/>
                  <a:pt x="0" y="1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7" name="Freeform 18">
            <a:extLst>
              <a:ext uri="{FF2B5EF4-FFF2-40B4-BE49-F238E27FC236}">
                <a16:creationId xmlns:a16="http://schemas.microsoft.com/office/drawing/2014/main" id="{E90BC7BD-962A-4998-9586-5922D331A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792932" y="335267"/>
            <a:ext cx="138242" cy="78339"/>
          </a:xfrm>
          <a:custGeom>
            <a:avLst/>
            <a:gdLst>
              <a:gd name="T0" fmla="*/ 6 w 42"/>
              <a:gd name="T1" fmla="*/ 6 h 26"/>
              <a:gd name="T2" fmla="*/ 21 w 42"/>
              <a:gd name="T3" fmla="*/ 26 h 26"/>
              <a:gd name="T4" fmla="*/ 6 w 42"/>
              <a:gd name="T5" fmla="*/ 6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26">
                <a:moveTo>
                  <a:pt x="6" y="6"/>
                </a:moveTo>
                <a:cubicBezTo>
                  <a:pt x="25" y="0"/>
                  <a:pt x="42" y="17"/>
                  <a:pt x="21" y="26"/>
                </a:cubicBezTo>
                <a:cubicBezTo>
                  <a:pt x="9" y="26"/>
                  <a:pt x="0" y="16"/>
                  <a:pt x="6" y="6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9" name="Freeform 31">
            <a:extLst>
              <a:ext uri="{FF2B5EF4-FFF2-40B4-BE49-F238E27FC236}">
                <a16:creationId xmlns:a16="http://schemas.microsoft.com/office/drawing/2014/main" id="{653F252F-FD4A-459A-8207-C44653674D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0895678" y="633212"/>
            <a:ext cx="131153" cy="72626"/>
          </a:xfrm>
          <a:custGeom>
            <a:avLst/>
            <a:gdLst>
              <a:gd name="T0" fmla="*/ 24 w 40"/>
              <a:gd name="T1" fmla="*/ 0 h 24"/>
              <a:gd name="T2" fmla="*/ 25 w 40"/>
              <a:gd name="T3" fmla="*/ 24 h 24"/>
              <a:gd name="T4" fmla="*/ 24 w 40"/>
              <a:gd name="T5" fmla="*/ 0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4">
                <a:moveTo>
                  <a:pt x="24" y="0"/>
                </a:moveTo>
                <a:cubicBezTo>
                  <a:pt x="40" y="0"/>
                  <a:pt x="38" y="20"/>
                  <a:pt x="25" y="24"/>
                </a:cubicBezTo>
                <a:cubicBezTo>
                  <a:pt x="0" y="22"/>
                  <a:pt x="6" y="4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01" name="Freeform 41">
            <a:extLst>
              <a:ext uri="{FF2B5EF4-FFF2-40B4-BE49-F238E27FC236}">
                <a16:creationId xmlns:a16="http://schemas.microsoft.com/office/drawing/2014/main" id="{CDB8D99C-5DE0-4E0B-A1DA-B459D6A33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1132569" y="531916"/>
            <a:ext cx="144445" cy="78339"/>
          </a:xfrm>
          <a:custGeom>
            <a:avLst/>
            <a:gdLst>
              <a:gd name="T0" fmla="*/ 29 w 44"/>
              <a:gd name="T1" fmla="*/ 0 h 26"/>
              <a:gd name="T2" fmla="*/ 26 w 44"/>
              <a:gd name="T3" fmla="*/ 26 h 26"/>
              <a:gd name="T4" fmla="*/ 29 w 44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4" h="26">
                <a:moveTo>
                  <a:pt x="29" y="0"/>
                </a:moveTo>
                <a:cubicBezTo>
                  <a:pt x="44" y="3"/>
                  <a:pt x="40" y="22"/>
                  <a:pt x="26" y="26"/>
                </a:cubicBezTo>
                <a:cubicBezTo>
                  <a:pt x="0" y="25"/>
                  <a:pt x="11" y="6"/>
                  <a:pt x="2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03" name="Freeform 54">
            <a:extLst>
              <a:ext uri="{FF2B5EF4-FFF2-40B4-BE49-F238E27FC236}">
                <a16:creationId xmlns:a16="http://schemas.microsoft.com/office/drawing/2014/main" id="{D27980A1-C22F-44D7-AE74-886DA837B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451567" y="614227"/>
            <a:ext cx="134697" cy="105266"/>
          </a:xfrm>
          <a:custGeom>
            <a:avLst/>
            <a:gdLst>
              <a:gd name="T0" fmla="*/ 28 w 41"/>
              <a:gd name="T1" fmla="*/ 2 h 35"/>
              <a:gd name="T2" fmla="*/ 40 w 41"/>
              <a:gd name="T3" fmla="*/ 21 h 35"/>
              <a:gd name="T4" fmla="*/ 28 w 41"/>
              <a:gd name="T5" fmla="*/ 2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35">
                <a:moveTo>
                  <a:pt x="28" y="2"/>
                </a:moveTo>
                <a:cubicBezTo>
                  <a:pt x="37" y="0"/>
                  <a:pt x="41" y="13"/>
                  <a:pt x="40" y="21"/>
                </a:cubicBezTo>
                <a:cubicBezTo>
                  <a:pt x="22" y="35"/>
                  <a:pt x="0" y="10"/>
                  <a:pt x="28" y="2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05" name="Freeform 15">
            <a:extLst>
              <a:ext uri="{FF2B5EF4-FFF2-40B4-BE49-F238E27FC236}">
                <a16:creationId xmlns:a16="http://schemas.microsoft.com/office/drawing/2014/main" id="{8C4D63FD-DA9B-4ED5-8916-F45D3B4A37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789518" y="592010"/>
            <a:ext cx="121406" cy="72626"/>
          </a:xfrm>
          <a:custGeom>
            <a:avLst/>
            <a:gdLst>
              <a:gd name="T0" fmla="*/ 16 w 37"/>
              <a:gd name="T1" fmla="*/ 0 h 24"/>
              <a:gd name="T2" fmla="*/ 11 w 37"/>
              <a:gd name="T3" fmla="*/ 24 h 24"/>
              <a:gd name="T4" fmla="*/ 16 w 37"/>
              <a:gd name="T5" fmla="*/ 0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4">
                <a:moveTo>
                  <a:pt x="16" y="0"/>
                </a:moveTo>
                <a:cubicBezTo>
                  <a:pt x="37" y="6"/>
                  <a:pt x="30" y="20"/>
                  <a:pt x="11" y="24"/>
                </a:cubicBezTo>
                <a:cubicBezTo>
                  <a:pt x="0" y="17"/>
                  <a:pt x="5" y="3"/>
                  <a:pt x="1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07" name="Freeform 36">
            <a:extLst>
              <a:ext uri="{FF2B5EF4-FFF2-40B4-BE49-F238E27FC236}">
                <a16:creationId xmlns:a16="http://schemas.microsoft.com/office/drawing/2014/main" id="{004E13CC-A35E-4749-9CD7-4E2BE76A0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1132569" y="739444"/>
            <a:ext cx="144445" cy="102819"/>
          </a:xfrm>
          <a:custGeom>
            <a:avLst/>
            <a:gdLst>
              <a:gd name="T0" fmla="*/ 31 w 44"/>
              <a:gd name="T1" fmla="*/ 1 h 34"/>
              <a:gd name="T2" fmla="*/ 25 w 44"/>
              <a:gd name="T3" fmla="*/ 22 h 34"/>
              <a:gd name="T4" fmla="*/ 31 w 44"/>
              <a:gd name="T5" fmla="*/ 1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4" h="34">
                <a:moveTo>
                  <a:pt x="31" y="1"/>
                </a:moveTo>
                <a:cubicBezTo>
                  <a:pt x="44" y="3"/>
                  <a:pt x="38" y="34"/>
                  <a:pt x="25" y="22"/>
                </a:cubicBezTo>
                <a:cubicBezTo>
                  <a:pt x="0" y="28"/>
                  <a:pt x="14" y="0"/>
                  <a:pt x="31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09" name="Freeform 29">
            <a:extLst>
              <a:ext uri="{FF2B5EF4-FFF2-40B4-BE49-F238E27FC236}">
                <a16:creationId xmlns:a16="http://schemas.microsoft.com/office/drawing/2014/main" id="{62ED48FA-B40E-4309-99C6-5E0E8BFB03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0939780" y="870916"/>
            <a:ext cx="118747" cy="120771"/>
          </a:xfrm>
          <a:custGeom>
            <a:avLst/>
            <a:gdLst>
              <a:gd name="T0" fmla="*/ 16 w 36"/>
              <a:gd name="T1" fmla="*/ 4 h 40"/>
              <a:gd name="T2" fmla="*/ 34 w 36"/>
              <a:gd name="T3" fmla="*/ 15 h 40"/>
              <a:gd name="T4" fmla="*/ 16 w 36"/>
              <a:gd name="T5" fmla="*/ 4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40">
                <a:moveTo>
                  <a:pt x="16" y="4"/>
                </a:moveTo>
                <a:cubicBezTo>
                  <a:pt x="36" y="5"/>
                  <a:pt x="33" y="0"/>
                  <a:pt x="34" y="15"/>
                </a:cubicBezTo>
                <a:cubicBezTo>
                  <a:pt x="34" y="40"/>
                  <a:pt x="0" y="22"/>
                  <a:pt x="16" y="4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11" name="Freeform 45">
            <a:extLst>
              <a:ext uri="{FF2B5EF4-FFF2-40B4-BE49-F238E27FC236}">
                <a16:creationId xmlns:a16="http://schemas.microsoft.com/office/drawing/2014/main" id="{7C142E42-CE5B-420E-BF14-EF3CC5645E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1162762" y="949466"/>
            <a:ext cx="144445" cy="102819"/>
          </a:xfrm>
          <a:custGeom>
            <a:avLst/>
            <a:gdLst>
              <a:gd name="T0" fmla="*/ 31 w 44"/>
              <a:gd name="T1" fmla="*/ 0 h 34"/>
              <a:gd name="T2" fmla="*/ 42 w 44"/>
              <a:gd name="T3" fmla="*/ 19 h 34"/>
              <a:gd name="T4" fmla="*/ 31 w 44"/>
              <a:gd name="T5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4" h="34">
                <a:moveTo>
                  <a:pt x="31" y="0"/>
                </a:moveTo>
                <a:cubicBezTo>
                  <a:pt x="39" y="0"/>
                  <a:pt x="44" y="12"/>
                  <a:pt x="42" y="19"/>
                </a:cubicBezTo>
                <a:cubicBezTo>
                  <a:pt x="25" y="34"/>
                  <a:pt x="0" y="8"/>
                  <a:pt x="3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13" name="Freeform 43">
            <a:extLst>
              <a:ext uri="{FF2B5EF4-FFF2-40B4-BE49-F238E27FC236}">
                <a16:creationId xmlns:a16="http://schemas.microsoft.com/office/drawing/2014/main" id="{68702B33-475A-4DA7-94DA-4456F675B9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504665" y="860614"/>
            <a:ext cx="143559" cy="75075"/>
          </a:xfrm>
          <a:custGeom>
            <a:avLst/>
            <a:gdLst>
              <a:gd name="T0" fmla="*/ 28 w 44"/>
              <a:gd name="T1" fmla="*/ 0 h 25"/>
              <a:gd name="T2" fmla="*/ 25 w 44"/>
              <a:gd name="T3" fmla="*/ 25 h 25"/>
              <a:gd name="T4" fmla="*/ 28 w 44"/>
              <a:gd name="T5" fmla="*/ 0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4" h="25">
                <a:moveTo>
                  <a:pt x="28" y="0"/>
                </a:moveTo>
                <a:cubicBezTo>
                  <a:pt x="44" y="2"/>
                  <a:pt x="38" y="22"/>
                  <a:pt x="25" y="25"/>
                </a:cubicBezTo>
                <a:cubicBezTo>
                  <a:pt x="0" y="25"/>
                  <a:pt x="9" y="5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15" name="Freeform 23">
            <a:extLst>
              <a:ext uri="{FF2B5EF4-FFF2-40B4-BE49-F238E27FC236}">
                <a16:creationId xmlns:a16="http://schemas.microsoft.com/office/drawing/2014/main" id="{3EA55035-019D-4549-9178-8493516E8A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750639" y="836978"/>
            <a:ext cx="134697" cy="81603"/>
          </a:xfrm>
          <a:custGeom>
            <a:avLst/>
            <a:gdLst>
              <a:gd name="T0" fmla="*/ 19 w 41"/>
              <a:gd name="T1" fmla="*/ 0 h 27"/>
              <a:gd name="T2" fmla="*/ 8 w 41"/>
              <a:gd name="T3" fmla="*/ 20 h 27"/>
              <a:gd name="T4" fmla="*/ 19 w 41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27">
                <a:moveTo>
                  <a:pt x="19" y="0"/>
                </a:moveTo>
                <a:cubicBezTo>
                  <a:pt x="41" y="10"/>
                  <a:pt x="28" y="27"/>
                  <a:pt x="8" y="20"/>
                </a:cubicBezTo>
                <a:cubicBezTo>
                  <a:pt x="0" y="8"/>
                  <a:pt x="7" y="2"/>
                  <a:pt x="1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17" name="Freeform 51">
            <a:extLst>
              <a:ext uri="{FF2B5EF4-FFF2-40B4-BE49-F238E27FC236}">
                <a16:creationId xmlns:a16="http://schemas.microsoft.com/office/drawing/2014/main" id="{E4E04C8F-5707-4FAC-95B9-F4C280B449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477634" y="1015030"/>
            <a:ext cx="115202" cy="90579"/>
          </a:xfrm>
          <a:custGeom>
            <a:avLst/>
            <a:gdLst>
              <a:gd name="T0" fmla="*/ 19 w 35"/>
              <a:gd name="T1" fmla="*/ 0 h 30"/>
              <a:gd name="T2" fmla="*/ 33 w 35"/>
              <a:gd name="T3" fmla="*/ 15 h 30"/>
              <a:gd name="T4" fmla="*/ 25 w 35"/>
              <a:gd name="T5" fmla="*/ 19 h 30"/>
              <a:gd name="T6" fmla="*/ 19 w 35"/>
              <a:gd name="T7" fmla="*/ 0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" h="30">
                <a:moveTo>
                  <a:pt x="19" y="0"/>
                </a:moveTo>
                <a:cubicBezTo>
                  <a:pt x="26" y="0"/>
                  <a:pt x="35" y="8"/>
                  <a:pt x="33" y="15"/>
                </a:cubicBezTo>
                <a:cubicBezTo>
                  <a:pt x="30" y="12"/>
                  <a:pt x="27" y="17"/>
                  <a:pt x="25" y="19"/>
                </a:cubicBezTo>
                <a:cubicBezTo>
                  <a:pt x="7" y="30"/>
                  <a:pt x="0" y="5"/>
                  <a:pt x="1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19" name="Freeform 22">
            <a:extLst>
              <a:ext uri="{FF2B5EF4-FFF2-40B4-BE49-F238E27FC236}">
                <a16:creationId xmlns:a16="http://schemas.microsoft.com/office/drawing/2014/main" id="{4F525CCB-B436-4FB5-8B3E-BE9CF4D6E1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736952" y="1049544"/>
            <a:ext cx="150648" cy="99554"/>
          </a:xfrm>
          <a:custGeom>
            <a:avLst/>
            <a:gdLst>
              <a:gd name="T0" fmla="*/ 26 w 46"/>
              <a:gd name="T1" fmla="*/ 0 h 33"/>
              <a:gd name="T2" fmla="*/ 38 w 46"/>
              <a:gd name="T3" fmla="*/ 22 h 33"/>
              <a:gd name="T4" fmla="*/ 26 w 46"/>
              <a:gd name="T5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6" h="33">
                <a:moveTo>
                  <a:pt x="26" y="0"/>
                </a:moveTo>
                <a:cubicBezTo>
                  <a:pt x="29" y="0"/>
                  <a:pt x="46" y="16"/>
                  <a:pt x="38" y="22"/>
                </a:cubicBezTo>
                <a:cubicBezTo>
                  <a:pt x="16" y="33"/>
                  <a:pt x="0" y="5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1" name="Freeform 30">
            <a:extLst>
              <a:ext uri="{FF2B5EF4-FFF2-40B4-BE49-F238E27FC236}">
                <a16:creationId xmlns:a16="http://schemas.microsoft.com/office/drawing/2014/main" id="{6AA32837-751F-43BF-8527-81363C09ED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790673" y="1078297"/>
            <a:ext cx="9748" cy="5712"/>
          </a:xfrm>
          <a:custGeom>
            <a:avLst/>
            <a:gdLst>
              <a:gd name="T0" fmla="*/ 1 w 3"/>
              <a:gd name="T1" fmla="*/ 0 h 2"/>
              <a:gd name="T2" fmla="*/ 2 w 3"/>
              <a:gd name="T3" fmla="*/ 2 h 2"/>
              <a:gd name="T4" fmla="*/ 1 w 3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" h="2">
                <a:moveTo>
                  <a:pt x="1" y="0"/>
                </a:moveTo>
                <a:cubicBezTo>
                  <a:pt x="2" y="1"/>
                  <a:pt x="3" y="2"/>
                  <a:pt x="2" y="2"/>
                </a:cubicBezTo>
                <a:cubicBezTo>
                  <a:pt x="1" y="2"/>
                  <a:pt x="0" y="1"/>
                  <a:pt x="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3" name="Freeform 21">
            <a:extLst>
              <a:ext uri="{FF2B5EF4-FFF2-40B4-BE49-F238E27FC236}">
                <a16:creationId xmlns:a16="http://schemas.microsoft.com/office/drawing/2014/main" id="{435BBDD2-F618-4D0D-B41C-B6B88A5E09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0898509" y="1127575"/>
            <a:ext cx="140901" cy="102819"/>
          </a:xfrm>
          <a:custGeom>
            <a:avLst/>
            <a:gdLst>
              <a:gd name="T0" fmla="*/ 24 w 43"/>
              <a:gd name="T1" fmla="*/ 0 h 34"/>
              <a:gd name="T2" fmla="*/ 14 w 43"/>
              <a:gd name="T3" fmla="*/ 23 h 34"/>
              <a:gd name="T4" fmla="*/ 24 w 43"/>
              <a:gd name="T5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4">
                <a:moveTo>
                  <a:pt x="24" y="0"/>
                </a:moveTo>
                <a:cubicBezTo>
                  <a:pt x="43" y="3"/>
                  <a:pt x="28" y="34"/>
                  <a:pt x="14" y="23"/>
                </a:cubicBezTo>
                <a:cubicBezTo>
                  <a:pt x="0" y="28"/>
                  <a:pt x="4" y="5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5" name="Freeform 42">
            <a:extLst>
              <a:ext uri="{FF2B5EF4-FFF2-40B4-BE49-F238E27FC236}">
                <a16:creationId xmlns:a16="http://schemas.microsoft.com/office/drawing/2014/main" id="{336EAA09-7133-43A7-BEB8-AE8ED9E7E4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1144401" y="1195132"/>
            <a:ext cx="144445" cy="97107"/>
          </a:xfrm>
          <a:custGeom>
            <a:avLst/>
            <a:gdLst>
              <a:gd name="T0" fmla="*/ 31 w 44"/>
              <a:gd name="T1" fmla="*/ 1 h 32"/>
              <a:gd name="T2" fmla="*/ 43 w 44"/>
              <a:gd name="T3" fmla="*/ 16 h 32"/>
              <a:gd name="T4" fmla="*/ 31 w 44"/>
              <a:gd name="T5" fmla="*/ 1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4" h="32">
                <a:moveTo>
                  <a:pt x="31" y="1"/>
                </a:moveTo>
                <a:cubicBezTo>
                  <a:pt x="40" y="0"/>
                  <a:pt x="44" y="8"/>
                  <a:pt x="43" y="16"/>
                </a:cubicBezTo>
                <a:cubicBezTo>
                  <a:pt x="29" y="32"/>
                  <a:pt x="0" y="7"/>
                  <a:pt x="31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7" name="Freeform 53">
            <a:extLst>
              <a:ext uri="{FF2B5EF4-FFF2-40B4-BE49-F238E27FC236}">
                <a16:creationId xmlns:a16="http://schemas.microsoft.com/office/drawing/2014/main" id="{4F3596CD-0EA3-45FC-AEA8-641EC7DFE6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465720" y="1253803"/>
            <a:ext cx="127608" cy="79154"/>
          </a:xfrm>
          <a:custGeom>
            <a:avLst/>
            <a:gdLst>
              <a:gd name="T0" fmla="*/ 24 w 39"/>
              <a:gd name="T1" fmla="*/ 0 h 26"/>
              <a:gd name="T2" fmla="*/ 20 w 39"/>
              <a:gd name="T3" fmla="*/ 26 h 26"/>
              <a:gd name="T4" fmla="*/ 24 w 39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6">
                <a:moveTo>
                  <a:pt x="24" y="0"/>
                </a:moveTo>
                <a:cubicBezTo>
                  <a:pt x="39" y="3"/>
                  <a:pt x="36" y="26"/>
                  <a:pt x="20" y="26"/>
                </a:cubicBezTo>
                <a:cubicBezTo>
                  <a:pt x="0" y="18"/>
                  <a:pt x="3" y="3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9" name="Freeform 26">
            <a:extLst>
              <a:ext uri="{FF2B5EF4-FFF2-40B4-BE49-F238E27FC236}">
                <a16:creationId xmlns:a16="http://schemas.microsoft.com/office/drawing/2014/main" id="{4F7F6E76-2832-4366-9184-C906F34389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737863" y="1320685"/>
            <a:ext cx="127608" cy="78339"/>
          </a:xfrm>
          <a:custGeom>
            <a:avLst/>
            <a:gdLst>
              <a:gd name="T0" fmla="*/ 24 w 39"/>
              <a:gd name="T1" fmla="*/ 0 h 26"/>
              <a:gd name="T2" fmla="*/ 20 w 39"/>
              <a:gd name="T3" fmla="*/ 25 h 26"/>
              <a:gd name="T4" fmla="*/ 24 w 39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6">
                <a:moveTo>
                  <a:pt x="24" y="0"/>
                </a:moveTo>
                <a:cubicBezTo>
                  <a:pt x="39" y="2"/>
                  <a:pt x="36" y="26"/>
                  <a:pt x="20" y="25"/>
                </a:cubicBezTo>
                <a:cubicBezTo>
                  <a:pt x="0" y="18"/>
                  <a:pt x="3" y="3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31" name="Freeform 17">
            <a:extLst>
              <a:ext uri="{FF2B5EF4-FFF2-40B4-BE49-F238E27FC236}">
                <a16:creationId xmlns:a16="http://schemas.microsoft.com/office/drawing/2014/main" id="{8FEC6EED-5F1C-4964-94F4-D5ECC63AFF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0892580" y="1472186"/>
            <a:ext cx="94821" cy="69362"/>
          </a:xfrm>
          <a:custGeom>
            <a:avLst/>
            <a:gdLst>
              <a:gd name="T0" fmla="*/ 13 w 29"/>
              <a:gd name="T1" fmla="*/ 0 h 23"/>
              <a:gd name="T2" fmla="*/ 13 w 29"/>
              <a:gd name="T3" fmla="*/ 23 h 23"/>
              <a:gd name="T4" fmla="*/ 13 w 29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" h="23">
                <a:moveTo>
                  <a:pt x="13" y="0"/>
                </a:moveTo>
                <a:cubicBezTo>
                  <a:pt x="27" y="0"/>
                  <a:pt x="29" y="22"/>
                  <a:pt x="13" y="23"/>
                </a:cubicBezTo>
                <a:cubicBezTo>
                  <a:pt x="2" y="22"/>
                  <a:pt x="0" y="2"/>
                  <a:pt x="1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33" name="Freeform 34">
            <a:extLst>
              <a:ext uri="{FF2B5EF4-FFF2-40B4-BE49-F238E27FC236}">
                <a16:creationId xmlns:a16="http://schemas.microsoft.com/office/drawing/2014/main" id="{81ED7826-729E-429D-8CE0-20C630DA46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1110106" y="1420101"/>
            <a:ext cx="134697" cy="84051"/>
          </a:xfrm>
          <a:custGeom>
            <a:avLst/>
            <a:gdLst>
              <a:gd name="T0" fmla="*/ 22 w 41"/>
              <a:gd name="T1" fmla="*/ 0 h 28"/>
              <a:gd name="T2" fmla="*/ 8 w 41"/>
              <a:gd name="T3" fmla="*/ 21 h 28"/>
              <a:gd name="T4" fmla="*/ 22 w 41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28">
                <a:moveTo>
                  <a:pt x="22" y="0"/>
                </a:moveTo>
                <a:cubicBezTo>
                  <a:pt x="41" y="13"/>
                  <a:pt x="24" y="28"/>
                  <a:pt x="8" y="21"/>
                </a:cubicBezTo>
                <a:cubicBezTo>
                  <a:pt x="0" y="8"/>
                  <a:pt x="8" y="0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35" name="Freeform 55">
            <a:extLst>
              <a:ext uri="{FF2B5EF4-FFF2-40B4-BE49-F238E27FC236}">
                <a16:creationId xmlns:a16="http://schemas.microsoft.com/office/drawing/2014/main" id="{F6FCE7B9-4EAF-40C7-AB59-EF1234012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465580" y="1463404"/>
            <a:ext cx="131153" cy="69362"/>
          </a:xfrm>
          <a:custGeom>
            <a:avLst/>
            <a:gdLst>
              <a:gd name="T0" fmla="*/ 24 w 40"/>
              <a:gd name="T1" fmla="*/ 0 h 23"/>
              <a:gd name="T2" fmla="*/ 25 w 40"/>
              <a:gd name="T3" fmla="*/ 23 h 23"/>
              <a:gd name="T4" fmla="*/ 24 w 40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3">
                <a:moveTo>
                  <a:pt x="24" y="0"/>
                </a:moveTo>
                <a:cubicBezTo>
                  <a:pt x="40" y="0"/>
                  <a:pt x="38" y="20"/>
                  <a:pt x="25" y="23"/>
                </a:cubicBezTo>
                <a:cubicBezTo>
                  <a:pt x="0" y="22"/>
                  <a:pt x="6" y="3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37" name="Freeform 28">
            <a:extLst>
              <a:ext uri="{FF2B5EF4-FFF2-40B4-BE49-F238E27FC236}">
                <a16:creationId xmlns:a16="http://schemas.microsoft.com/office/drawing/2014/main" id="{1FA23490-BCAF-4CA4-9B59-E8BB1737A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715423" y="1535195"/>
            <a:ext cx="127608" cy="69362"/>
          </a:xfrm>
          <a:custGeom>
            <a:avLst/>
            <a:gdLst>
              <a:gd name="T0" fmla="*/ 16 w 39"/>
              <a:gd name="T1" fmla="*/ 0 h 23"/>
              <a:gd name="T2" fmla="*/ 11 w 39"/>
              <a:gd name="T3" fmla="*/ 23 h 23"/>
              <a:gd name="T4" fmla="*/ 16 w 39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3">
                <a:moveTo>
                  <a:pt x="16" y="0"/>
                </a:moveTo>
                <a:cubicBezTo>
                  <a:pt x="39" y="7"/>
                  <a:pt x="31" y="17"/>
                  <a:pt x="11" y="23"/>
                </a:cubicBezTo>
                <a:cubicBezTo>
                  <a:pt x="0" y="16"/>
                  <a:pt x="4" y="2"/>
                  <a:pt x="1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39" name="Freeform 6">
            <a:extLst>
              <a:ext uri="{FF2B5EF4-FFF2-40B4-BE49-F238E27FC236}">
                <a16:creationId xmlns:a16="http://schemas.microsoft.com/office/drawing/2014/main" id="{2DFECD8A-C062-4D90-BA7C-903F01033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0867081" y="1713474"/>
            <a:ext cx="124063" cy="87315"/>
          </a:xfrm>
          <a:custGeom>
            <a:avLst/>
            <a:gdLst>
              <a:gd name="T0" fmla="*/ 12 w 38"/>
              <a:gd name="T1" fmla="*/ 3 h 29"/>
              <a:gd name="T2" fmla="*/ 15 w 38"/>
              <a:gd name="T3" fmla="*/ 29 h 29"/>
              <a:gd name="T4" fmla="*/ 12 w 38"/>
              <a:gd name="T5" fmla="*/ 3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" h="29">
                <a:moveTo>
                  <a:pt x="12" y="3"/>
                </a:moveTo>
                <a:cubicBezTo>
                  <a:pt x="34" y="0"/>
                  <a:pt x="38" y="26"/>
                  <a:pt x="15" y="29"/>
                </a:cubicBezTo>
                <a:cubicBezTo>
                  <a:pt x="4" y="23"/>
                  <a:pt x="0" y="9"/>
                  <a:pt x="12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1" name="Freeform 39">
            <a:extLst>
              <a:ext uri="{FF2B5EF4-FFF2-40B4-BE49-F238E27FC236}">
                <a16:creationId xmlns:a16="http://schemas.microsoft.com/office/drawing/2014/main" id="{2550D7B6-519A-406E-96F4-4CD793D29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1134318" y="1665906"/>
            <a:ext cx="131153" cy="81603"/>
          </a:xfrm>
          <a:custGeom>
            <a:avLst/>
            <a:gdLst>
              <a:gd name="T0" fmla="*/ 25 w 40"/>
              <a:gd name="T1" fmla="*/ 0 h 27"/>
              <a:gd name="T2" fmla="*/ 38 w 40"/>
              <a:gd name="T3" fmla="*/ 20 h 27"/>
              <a:gd name="T4" fmla="*/ 25 w 40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7">
                <a:moveTo>
                  <a:pt x="25" y="0"/>
                </a:moveTo>
                <a:cubicBezTo>
                  <a:pt x="34" y="0"/>
                  <a:pt x="40" y="11"/>
                  <a:pt x="38" y="20"/>
                </a:cubicBezTo>
                <a:cubicBezTo>
                  <a:pt x="17" y="27"/>
                  <a:pt x="0" y="12"/>
                  <a:pt x="2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3" name="Freeform 57">
            <a:extLst>
              <a:ext uri="{FF2B5EF4-FFF2-40B4-BE49-F238E27FC236}">
                <a16:creationId xmlns:a16="http://schemas.microsoft.com/office/drawing/2014/main" id="{41BFAD0C-01A4-4F80-8DFA-AE9A542870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451729" y="1673149"/>
            <a:ext cx="140901" cy="93843"/>
          </a:xfrm>
          <a:custGeom>
            <a:avLst/>
            <a:gdLst>
              <a:gd name="T0" fmla="*/ 27 w 43"/>
              <a:gd name="T1" fmla="*/ 3 h 31"/>
              <a:gd name="T2" fmla="*/ 40 w 43"/>
              <a:gd name="T3" fmla="*/ 23 h 31"/>
              <a:gd name="T4" fmla="*/ 27 w 43"/>
              <a:gd name="T5" fmla="*/ 3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1">
                <a:moveTo>
                  <a:pt x="27" y="3"/>
                </a:moveTo>
                <a:cubicBezTo>
                  <a:pt x="35" y="0"/>
                  <a:pt x="43" y="17"/>
                  <a:pt x="40" y="23"/>
                </a:cubicBezTo>
                <a:cubicBezTo>
                  <a:pt x="21" y="31"/>
                  <a:pt x="0" y="15"/>
                  <a:pt x="27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5" name="Freeform 60">
            <a:extLst>
              <a:ext uri="{FF2B5EF4-FFF2-40B4-BE49-F238E27FC236}">
                <a16:creationId xmlns:a16="http://schemas.microsoft.com/office/drawing/2014/main" id="{D9E7EE7F-7432-481E-8E4B-F87C6EBE23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426410" y="1902943"/>
            <a:ext cx="131153" cy="69362"/>
          </a:xfrm>
          <a:custGeom>
            <a:avLst/>
            <a:gdLst>
              <a:gd name="T0" fmla="*/ 24 w 40"/>
              <a:gd name="T1" fmla="*/ 0 h 23"/>
              <a:gd name="T2" fmla="*/ 25 w 40"/>
              <a:gd name="T3" fmla="*/ 23 h 23"/>
              <a:gd name="T4" fmla="*/ 24 w 40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3">
                <a:moveTo>
                  <a:pt x="24" y="0"/>
                </a:moveTo>
                <a:cubicBezTo>
                  <a:pt x="40" y="0"/>
                  <a:pt x="38" y="20"/>
                  <a:pt x="25" y="23"/>
                </a:cubicBezTo>
                <a:cubicBezTo>
                  <a:pt x="0" y="22"/>
                  <a:pt x="6" y="4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7" name="Freeform 27">
            <a:extLst>
              <a:ext uri="{FF2B5EF4-FFF2-40B4-BE49-F238E27FC236}">
                <a16:creationId xmlns:a16="http://schemas.microsoft.com/office/drawing/2014/main" id="{A64B563E-C2AE-45A0-830B-2A9A66FE9C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718024" y="1778440"/>
            <a:ext cx="131153" cy="93843"/>
          </a:xfrm>
          <a:custGeom>
            <a:avLst/>
            <a:gdLst>
              <a:gd name="T0" fmla="*/ 22 w 40"/>
              <a:gd name="T1" fmla="*/ 0 h 31"/>
              <a:gd name="T2" fmla="*/ 16 w 40"/>
              <a:gd name="T3" fmla="*/ 25 h 31"/>
              <a:gd name="T4" fmla="*/ 22 w 40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31">
                <a:moveTo>
                  <a:pt x="22" y="0"/>
                </a:moveTo>
                <a:cubicBezTo>
                  <a:pt x="39" y="3"/>
                  <a:pt x="40" y="31"/>
                  <a:pt x="16" y="25"/>
                </a:cubicBezTo>
                <a:cubicBezTo>
                  <a:pt x="0" y="7"/>
                  <a:pt x="13" y="4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9" name="Freeform 38">
            <a:extLst>
              <a:ext uri="{FF2B5EF4-FFF2-40B4-BE49-F238E27FC236}">
                <a16:creationId xmlns:a16="http://schemas.microsoft.com/office/drawing/2014/main" id="{ECC13262-CBC7-4C28-8328-DAC7D21E90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1129971" y="1919268"/>
            <a:ext cx="127608" cy="69362"/>
          </a:xfrm>
          <a:custGeom>
            <a:avLst/>
            <a:gdLst>
              <a:gd name="T0" fmla="*/ 26 w 39"/>
              <a:gd name="T1" fmla="*/ 0 h 23"/>
              <a:gd name="T2" fmla="*/ 26 w 39"/>
              <a:gd name="T3" fmla="*/ 23 h 23"/>
              <a:gd name="T4" fmla="*/ 26 w 39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3">
                <a:moveTo>
                  <a:pt x="26" y="0"/>
                </a:moveTo>
                <a:cubicBezTo>
                  <a:pt x="39" y="1"/>
                  <a:pt x="38" y="21"/>
                  <a:pt x="26" y="23"/>
                </a:cubicBezTo>
                <a:cubicBezTo>
                  <a:pt x="0" y="23"/>
                  <a:pt x="5" y="2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51" name="Freeform 8">
            <a:extLst>
              <a:ext uri="{FF2B5EF4-FFF2-40B4-BE49-F238E27FC236}">
                <a16:creationId xmlns:a16="http://schemas.microsoft.com/office/drawing/2014/main" id="{67DA09ED-62F4-4F58-8372-15F8EE7A70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0850342" y="2064953"/>
            <a:ext cx="131153" cy="88130"/>
          </a:xfrm>
          <a:custGeom>
            <a:avLst/>
            <a:gdLst>
              <a:gd name="T0" fmla="*/ 26 w 40"/>
              <a:gd name="T1" fmla="*/ 0 h 29"/>
              <a:gd name="T2" fmla="*/ 39 w 40"/>
              <a:gd name="T3" fmla="*/ 20 h 29"/>
              <a:gd name="T4" fmla="*/ 26 w 4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9">
                <a:moveTo>
                  <a:pt x="26" y="0"/>
                </a:moveTo>
                <a:cubicBezTo>
                  <a:pt x="34" y="0"/>
                  <a:pt x="40" y="10"/>
                  <a:pt x="39" y="20"/>
                </a:cubicBezTo>
                <a:cubicBezTo>
                  <a:pt x="17" y="29"/>
                  <a:pt x="0" y="10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53" name="Freeform 19">
            <a:extLst>
              <a:ext uri="{FF2B5EF4-FFF2-40B4-BE49-F238E27FC236}">
                <a16:creationId xmlns:a16="http://schemas.microsoft.com/office/drawing/2014/main" id="{02053DF0-753D-4182-A584-8D11DDE0B4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718268" y="2021691"/>
            <a:ext cx="124951" cy="69362"/>
          </a:xfrm>
          <a:custGeom>
            <a:avLst/>
            <a:gdLst>
              <a:gd name="T0" fmla="*/ 16 w 38"/>
              <a:gd name="T1" fmla="*/ 0 h 23"/>
              <a:gd name="T2" fmla="*/ 10 w 38"/>
              <a:gd name="T3" fmla="*/ 23 h 23"/>
              <a:gd name="T4" fmla="*/ 16 w 38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" h="23">
                <a:moveTo>
                  <a:pt x="16" y="0"/>
                </a:moveTo>
                <a:cubicBezTo>
                  <a:pt x="38" y="8"/>
                  <a:pt x="31" y="18"/>
                  <a:pt x="10" y="23"/>
                </a:cubicBezTo>
                <a:cubicBezTo>
                  <a:pt x="0" y="16"/>
                  <a:pt x="4" y="3"/>
                  <a:pt x="1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55" name="Freeform 35">
            <a:extLst>
              <a:ext uri="{FF2B5EF4-FFF2-40B4-BE49-F238E27FC236}">
                <a16:creationId xmlns:a16="http://schemas.microsoft.com/office/drawing/2014/main" id="{8FE3533B-F854-4802-BC07-52398A989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1117998" y="2208382"/>
            <a:ext cx="131153" cy="84866"/>
          </a:xfrm>
          <a:custGeom>
            <a:avLst/>
            <a:gdLst>
              <a:gd name="T0" fmla="*/ 27 w 40"/>
              <a:gd name="T1" fmla="*/ 1 h 28"/>
              <a:gd name="T2" fmla="*/ 38 w 40"/>
              <a:gd name="T3" fmla="*/ 17 h 28"/>
              <a:gd name="T4" fmla="*/ 27 w 40"/>
              <a:gd name="T5" fmla="*/ 1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8">
                <a:moveTo>
                  <a:pt x="27" y="1"/>
                </a:moveTo>
                <a:cubicBezTo>
                  <a:pt x="35" y="0"/>
                  <a:pt x="40" y="10"/>
                  <a:pt x="38" y="17"/>
                </a:cubicBezTo>
                <a:cubicBezTo>
                  <a:pt x="17" y="28"/>
                  <a:pt x="0" y="7"/>
                  <a:pt x="27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57" name="Freeform 61">
            <a:extLst>
              <a:ext uri="{FF2B5EF4-FFF2-40B4-BE49-F238E27FC236}">
                <a16:creationId xmlns:a16="http://schemas.microsoft.com/office/drawing/2014/main" id="{4490248F-EA6D-475A-9CAD-8378F145CD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392707" y="2137303"/>
            <a:ext cx="137356" cy="99554"/>
          </a:xfrm>
          <a:custGeom>
            <a:avLst/>
            <a:gdLst>
              <a:gd name="T0" fmla="*/ 25 w 42"/>
              <a:gd name="T1" fmla="*/ 1 h 33"/>
              <a:gd name="T2" fmla="*/ 4 w 42"/>
              <a:gd name="T3" fmla="*/ 19 h 33"/>
              <a:gd name="T4" fmla="*/ 25 w 42"/>
              <a:gd name="T5" fmla="*/ 1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3">
                <a:moveTo>
                  <a:pt x="25" y="1"/>
                </a:moveTo>
                <a:cubicBezTo>
                  <a:pt x="42" y="14"/>
                  <a:pt x="15" y="33"/>
                  <a:pt x="4" y="19"/>
                </a:cubicBezTo>
                <a:cubicBezTo>
                  <a:pt x="0" y="5"/>
                  <a:pt x="16" y="0"/>
                  <a:pt x="25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59" name="Freeform 9">
            <a:extLst>
              <a:ext uri="{FF2B5EF4-FFF2-40B4-BE49-F238E27FC236}">
                <a16:creationId xmlns:a16="http://schemas.microsoft.com/office/drawing/2014/main" id="{B52DAE76-A563-49B8-A243-6D4AD789E7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0851951" y="2345425"/>
            <a:ext cx="121406" cy="88130"/>
          </a:xfrm>
          <a:custGeom>
            <a:avLst/>
            <a:gdLst>
              <a:gd name="T0" fmla="*/ 18 w 37"/>
              <a:gd name="T1" fmla="*/ 4 h 29"/>
              <a:gd name="T2" fmla="*/ 22 w 37"/>
              <a:gd name="T3" fmla="*/ 29 h 29"/>
              <a:gd name="T4" fmla="*/ 18 w 37"/>
              <a:gd name="T5" fmla="*/ 4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9">
                <a:moveTo>
                  <a:pt x="18" y="4"/>
                </a:moveTo>
                <a:cubicBezTo>
                  <a:pt x="35" y="0"/>
                  <a:pt x="37" y="28"/>
                  <a:pt x="22" y="29"/>
                </a:cubicBezTo>
                <a:cubicBezTo>
                  <a:pt x="7" y="28"/>
                  <a:pt x="0" y="14"/>
                  <a:pt x="18" y="4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61" name="Freeform 56">
            <a:extLst>
              <a:ext uri="{FF2B5EF4-FFF2-40B4-BE49-F238E27FC236}">
                <a16:creationId xmlns:a16="http://schemas.microsoft.com/office/drawing/2014/main" id="{42310708-EC33-47CA-8FE2-FB6453C18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440894" y="2335317"/>
            <a:ext cx="128495" cy="72626"/>
          </a:xfrm>
          <a:custGeom>
            <a:avLst/>
            <a:gdLst>
              <a:gd name="T0" fmla="*/ 21 w 39"/>
              <a:gd name="T1" fmla="*/ 0 h 24"/>
              <a:gd name="T2" fmla="*/ 22 w 39"/>
              <a:gd name="T3" fmla="*/ 24 h 24"/>
              <a:gd name="T4" fmla="*/ 21 w 39"/>
              <a:gd name="T5" fmla="*/ 0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4">
                <a:moveTo>
                  <a:pt x="21" y="0"/>
                </a:moveTo>
                <a:cubicBezTo>
                  <a:pt x="37" y="0"/>
                  <a:pt x="39" y="23"/>
                  <a:pt x="22" y="24"/>
                </a:cubicBezTo>
                <a:cubicBezTo>
                  <a:pt x="7" y="22"/>
                  <a:pt x="0" y="5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63" name="Freeform 20">
            <a:extLst>
              <a:ext uri="{FF2B5EF4-FFF2-40B4-BE49-F238E27FC236}">
                <a16:creationId xmlns:a16="http://schemas.microsoft.com/office/drawing/2014/main" id="{BB1C127E-43BE-4E77-A656-B895E99539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725183" y="2272420"/>
            <a:ext cx="128495" cy="78339"/>
          </a:xfrm>
          <a:custGeom>
            <a:avLst/>
            <a:gdLst>
              <a:gd name="T0" fmla="*/ 24 w 39"/>
              <a:gd name="T1" fmla="*/ 0 h 26"/>
              <a:gd name="T2" fmla="*/ 20 w 39"/>
              <a:gd name="T3" fmla="*/ 26 h 26"/>
              <a:gd name="T4" fmla="*/ 24 w 39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6">
                <a:moveTo>
                  <a:pt x="24" y="0"/>
                </a:moveTo>
                <a:cubicBezTo>
                  <a:pt x="39" y="3"/>
                  <a:pt x="36" y="26"/>
                  <a:pt x="20" y="26"/>
                </a:cubicBezTo>
                <a:cubicBezTo>
                  <a:pt x="0" y="18"/>
                  <a:pt x="3" y="3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65" name="Freeform 33">
            <a:extLst>
              <a:ext uri="{FF2B5EF4-FFF2-40B4-BE49-F238E27FC236}">
                <a16:creationId xmlns:a16="http://schemas.microsoft.com/office/drawing/2014/main" id="{72C99F46-016F-4D5A-9886-CE79807420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1097198" y="2426400"/>
            <a:ext cx="151535" cy="75075"/>
          </a:xfrm>
          <a:custGeom>
            <a:avLst/>
            <a:gdLst>
              <a:gd name="T0" fmla="*/ 23 w 46"/>
              <a:gd name="T1" fmla="*/ 0 h 25"/>
              <a:gd name="T2" fmla="*/ 29 w 46"/>
              <a:gd name="T3" fmla="*/ 25 h 25"/>
              <a:gd name="T4" fmla="*/ 23 w 46"/>
              <a:gd name="T5" fmla="*/ 0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6" h="25">
                <a:moveTo>
                  <a:pt x="23" y="0"/>
                </a:moveTo>
                <a:cubicBezTo>
                  <a:pt x="32" y="1"/>
                  <a:pt x="46" y="21"/>
                  <a:pt x="29" y="25"/>
                </a:cubicBezTo>
                <a:cubicBezTo>
                  <a:pt x="10" y="23"/>
                  <a:pt x="0" y="9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67" name="Freeform 11">
            <a:extLst>
              <a:ext uri="{FF2B5EF4-FFF2-40B4-BE49-F238E27FC236}">
                <a16:creationId xmlns:a16="http://schemas.microsoft.com/office/drawing/2014/main" id="{B95E6711-928E-49B2-ACA4-3BF8FD5DE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0869437" y="2591968"/>
            <a:ext cx="143559" cy="102819"/>
          </a:xfrm>
          <a:custGeom>
            <a:avLst/>
            <a:gdLst>
              <a:gd name="T0" fmla="*/ 31 w 44"/>
              <a:gd name="T1" fmla="*/ 1 h 34"/>
              <a:gd name="T2" fmla="*/ 42 w 44"/>
              <a:gd name="T3" fmla="*/ 19 h 34"/>
              <a:gd name="T4" fmla="*/ 31 w 44"/>
              <a:gd name="T5" fmla="*/ 1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4" h="34">
                <a:moveTo>
                  <a:pt x="31" y="1"/>
                </a:moveTo>
                <a:cubicBezTo>
                  <a:pt x="39" y="0"/>
                  <a:pt x="44" y="12"/>
                  <a:pt x="42" y="19"/>
                </a:cubicBezTo>
                <a:cubicBezTo>
                  <a:pt x="25" y="34"/>
                  <a:pt x="0" y="8"/>
                  <a:pt x="31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69" name="Freeform 40">
            <a:extLst>
              <a:ext uri="{FF2B5EF4-FFF2-40B4-BE49-F238E27FC236}">
                <a16:creationId xmlns:a16="http://schemas.microsoft.com/office/drawing/2014/main" id="{A7DF6691-C456-4F09-9EF4-DE2FE8D0F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422891" y="2598157"/>
            <a:ext cx="134697" cy="81603"/>
          </a:xfrm>
          <a:custGeom>
            <a:avLst/>
            <a:gdLst>
              <a:gd name="T0" fmla="*/ 19 w 41"/>
              <a:gd name="T1" fmla="*/ 0 h 27"/>
              <a:gd name="T2" fmla="*/ 7 w 41"/>
              <a:gd name="T3" fmla="*/ 20 h 27"/>
              <a:gd name="T4" fmla="*/ 19 w 41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27">
                <a:moveTo>
                  <a:pt x="19" y="0"/>
                </a:moveTo>
                <a:cubicBezTo>
                  <a:pt x="41" y="9"/>
                  <a:pt x="28" y="27"/>
                  <a:pt x="7" y="20"/>
                </a:cubicBezTo>
                <a:cubicBezTo>
                  <a:pt x="0" y="8"/>
                  <a:pt x="7" y="1"/>
                  <a:pt x="1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71" name="Freeform 7">
            <a:extLst>
              <a:ext uri="{FF2B5EF4-FFF2-40B4-BE49-F238E27FC236}">
                <a16:creationId xmlns:a16="http://schemas.microsoft.com/office/drawing/2014/main" id="{40FA4633-1CE9-4A1B-900D-CDFFD17CEB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681681" y="2531128"/>
            <a:ext cx="138242" cy="100371"/>
          </a:xfrm>
          <a:custGeom>
            <a:avLst/>
            <a:gdLst>
              <a:gd name="T0" fmla="*/ 25 w 42"/>
              <a:gd name="T1" fmla="*/ 1 h 33"/>
              <a:gd name="T2" fmla="*/ 4 w 42"/>
              <a:gd name="T3" fmla="*/ 19 h 33"/>
              <a:gd name="T4" fmla="*/ 25 w 42"/>
              <a:gd name="T5" fmla="*/ 1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3">
                <a:moveTo>
                  <a:pt x="25" y="1"/>
                </a:moveTo>
                <a:cubicBezTo>
                  <a:pt x="42" y="14"/>
                  <a:pt x="15" y="33"/>
                  <a:pt x="4" y="19"/>
                </a:cubicBezTo>
                <a:cubicBezTo>
                  <a:pt x="0" y="6"/>
                  <a:pt x="15" y="0"/>
                  <a:pt x="25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73" name="Freeform 44">
            <a:extLst>
              <a:ext uri="{FF2B5EF4-FFF2-40B4-BE49-F238E27FC236}">
                <a16:creationId xmlns:a16="http://schemas.microsoft.com/office/drawing/2014/main" id="{186FAF3A-CA08-454A-84AD-89F1489A1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1153903" y="2723245"/>
            <a:ext cx="131153" cy="84866"/>
          </a:xfrm>
          <a:custGeom>
            <a:avLst/>
            <a:gdLst>
              <a:gd name="T0" fmla="*/ 27 w 40"/>
              <a:gd name="T1" fmla="*/ 1 h 28"/>
              <a:gd name="T2" fmla="*/ 38 w 40"/>
              <a:gd name="T3" fmla="*/ 17 h 28"/>
              <a:gd name="T4" fmla="*/ 27 w 40"/>
              <a:gd name="T5" fmla="*/ 1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8">
                <a:moveTo>
                  <a:pt x="27" y="1"/>
                </a:moveTo>
                <a:cubicBezTo>
                  <a:pt x="35" y="0"/>
                  <a:pt x="40" y="10"/>
                  <a:pt x="38" y="17"/>
                </a:cubicBezTo>
                <a:cubicBezTo>
                  <a:pt x="17" y="28"/>
                  <a:pt x="0" y="7"/>
                  <a:pt x="27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75" name="Freeform 46">
            <a:extLst>
              <a:ext uri="{FF2B5EF4-FFF2-40B4-BE49-F238E27FC236}">
                <a16:creationId xmlns:a16="http://schemas.microsoft.com/office/drawing/2014/main" id="{52EA7531-2664-467D-A0DC-382011BDD0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435250" y="2830776"/>
            <a:ext cx="121406" cy="81603"/>
          </a:xfrm>
          <a:custGeom>
            <a:avLst/>
            <a:gdLst>
              <a:gd name="T0" fmla="*/ 19 w 37"/>
              <a:gd name="T1" fmla="*/ 1 h 27"/>
              <a:gd name="T2" fmla="*/ 21 w 37"/>
              <a:gd name="T3" fmla="*/ 27 h 27"/>
              <a:gd name="T4" fmla="*/ 19 w 37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7">
                <a:moveTo>
                  <a:pt x="19" y="1"/>
                </a:moveTo>
                <a:cubicBezTo>
                  <a:pt x="31" y="2"/>
                  <a:pt x="37" y="24"/>
                  <a:pt x="21" y="27"/>
                </a:cubicBezTo>
                <a:cubicBezTo>
                  <a:pt x="1" y="27"/>
                  <a:pt x="0" y="0"/>
                  <a:pt x="1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77" name="Freeform 5">
            <a:extLst>
              <a:ext uri="{FF2B5EF4-FFF2-40B4-BE49-F238E27FC236}">
                <a16:creationId xmlns:a16="http://schemas.microsoft.com/office/drawing/2014/main" id="{F738E2DE-31D1-42BE-B8B5-BDFD35009E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721378" y="2718803"/>
            <a:ext cx="121406" cy="81603"/>
          </a:xfrm>
          <a:custGeom>
            <a:avLst/>
            <a:gdLst>
              <a:gd name="T0" fmla="*/ 20 w 37"/>
              <a:gd name="T1" fmla="*/ 1 h 27"/>
              <a:gd name="T2" fmla="*/ 22 w 37"/>
              <a:gd name="T3" fmla="*/ 27 h 27"/>
              <a:gd name="T4" fmla="*/ 20 w 37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7">
                <a:moveTo>
                  <a:pt x="20" y="1"/>
                </a:moveTo>
                <a:cubicBezTo>
                  <a:pt x="31" y="1"/>
                  <a:pt x="37" y="24"/>
                  <a:pt x="22" y="27"/>
                </a:cubicBezTo>
                <a:cubicBezTo>
                  <a:pt x="2" y="27"/>
                  <a:pt x="0" y="0"/>
                  <a:pt x="20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79" name="Freeform 16">
            <a:extLst>
              <a:ext uri="{FF2B5EF4-FFF2-40B4-BE49-F238E27FC236}">
                <a16:creationId xmlns:a16="http://schemas.microsoft.com/office/drawing/2014/main" id="{EEDF256D-AA0A-46BF-A983-4035CF6BE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0878821" y="2857129"/>
            <a:ext cx="143559" cy="97107"/>
          </a:xfrm>
          <a:custGeom>
            <a:avLst/>
            <a:gdLst>
              <a:gd name="T0" fmla="*/ 31 w 44"/>
              <a:gd name="T1" fmla="*/ 1 h 32"/>
              <a:gd name="T2" fmla="*/ 43 w 44"/>
              <a:gd name="T3" fmla="*/ 15 h 32"/>
              <a:gd name="T4" fmla="*/ 31 w 44"/>
              <a:gd name="T5" fmla="*/ 1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4" h="32">
                <a:moveTo>
                  <a:pt x="31" y="1"/>
                </a:moveTo>
                <a:cubicBezTo>
                  <a:pt x="40" y="0"/>
                  <a:pt x="44" y="8"/>
                  <a:pt x="43" y="15"/>
                </a:cubicBezTo>
                <a:cubicBezTo>
                  <a:pt x="29" y="32"/>
                  <a:pt x="0" y="6"/>
                  <a:pt x="31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81" name="Freeform 47">
            <a:extLst>
              <a:ext uri="{FF2B5EF4-FFF2-40B4-BE49-F238E27FC236}">
                <a16:creationId xmlns:a16="http://schemas.microsoft.com/office/drawing/2014/main" id="{0C09BE07-CC3D-40DF-A8B5-268F4CCE1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1152013" y="2960899"/>
            <a:ext cx="147990" cy="78339"/>
          </a:xfrm>
          <a:custGeom>
            <a:avLst/>
            <a:gdLst>
              <a:gd name="T0" fmla="*/ 22 w 45"/>
              <a:gd name="T1" fmla="*/ 0 h 26"/>
              <a:gd name="T2" fmla="*/ 28 w 45"/>
              <a:gd name="T3" fmla="*/ 26 h 26"/>
              <a:gd name="T4" fmla="*/ 22 w 45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6">
                <a:moveTo>
                  <a:pt x="22" y="0"/>
                </a:moveTo>
                <a:cubicBezTo>
                  <a:pt x="32" y="2"/>
                  <a:pt x="45" y="22"/>
                  <a:pt x="28" y="26"/>
                </a:cubicBezTo>
                <a:cubicBezTo>
                  <a:pt x="10" y="24"/>
                  <a:pt x="0" y="9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83" name="Freeform 37">
            <a:extLst>
              <a:ext uri="{FF2B5EF4-FFF2-40B4-BE49-F238E27FC236}">
                <a16:creationId xmlns:a16="http://schemas.microsoft.com/office/drawing/2014/main" id="{EDA32518-86A7-4098-AD80-5C87462235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428150" y="3060239"/>
            <a:ext cx="115202" cy="121588"/>
          </a:xfrm>
          <a:custGeom>
            <a:avLst/>
            <a:gdLst>
              <a:gd name="T0" fmla="*/ 16 w 35"/>
              <a:gd name="T1" fmla="*/ 4 h 40"/>
              <a:gd name="T2" fmla="*/ 33 w 35"/>
              <a:gd name="T3" fmla="*/ 15 h 40"/>
              <a:gd name="T4" fmla="*/ 16 w 35"/>
              <a:gd name="T5" fmla="*/ 4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5" h="40">
                <a:moveTo>
                  <a:pt x="16" y="4"/>
                </a:moveTo>
                <a:cubicBezTo>
                  <a:pt x="35" y="4"/>
                  <a:pt x="32" y="0"/>
                  <a:pt x="33" y="15"/>
                </a:cubicBezTo>
                <a:cubicBezTo>
                  <a:pt x="34" y="40"/>
                  <a:pt x="0" y="22"/>
                  <a:pt x="16" y="4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85" name="Freeform 13">
            <a:extLst>
              <a:ext uri="{FF2B5EF4-FFF2-40B4-BE49-F238E27FC236}">
                <a16:creationId xmlns:a16="http://schemas.microsoft.com/office/drawing/2014/main" id="{7512851A-AA75-4EB8-A02D-2BB2E6AD95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728341" y="2975554"/>
            <a:ext cx="124951" cy="69362"/>
          </a:xfrm>
          <a:custGeom>
            <a:avLst/>
            <a:gdLst>
              <a:gd name="T0" fmla="*/ 26 w 38"/>
              <a:gd name="T1" fmla="*/ 0 h 23"/>
              <a:gd name="T2" fmla="*/ 25 w 38"/>
              <a:gd name="T3" fmla="*/ 23 h 23"/>
              <a:gd name="T4" fmla="*/ 26 w 38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" h="23">
                <a:moveTo>
                  <a:pt x="26" y="0"/>
                </a:moveTo>
                <a:cubicBezTo>
                  <a:pt x="38" y="0"/>
                  <a:pt x="37" y="20"/>
                  <a:pt x="25" y="23"/>
                </a:cubicBezTo>
                <a:cubicBezTo>
                  <a:pt x="0" y="23"/>
                  <a:pt x="5" y="1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87" name="Freeform 12">
            <a:extLst>
              <a:ext uri="{FF2B5EF4-FFF2-40B4-BE49-F238E27FC236}">
                <a16:creationId xmlns:a16="http://schemas.microsoft.com/office/drawing/2014/main" id="{D4A6D15C-CD71-46F5-8136-A03F44238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0866523" y="3115665"/>
            <a:ext cx="134697" cy="81603"/>
          </a:xfrm>
          <a:custGeom>
            <a:avLst/>
            <a:gdLst>
              <a:gd name="T0" fmla="*/ 22 w 41"/>
              <a:gd name="T1" fmla="*/ 0 h 27"/>
              <a:gd name="T2" fmla="*/ 8 w 41"/>
              <a:gd name="T3" fmla="*/ 20 h 27"/>
              <a:gd name="T4" fmla="*/ 22 w 41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27">
                <a:moveTo>
                  <a:pt x="22" y="0"/>
                </a:moveTo>
                <a:cubicBezTo>
                  <a:pt x="41" y="12"/>
                  <a:pt x="24" y="27"/>
                  <a:pt x="8" y="20"/>
                </a:cubicBezTo>
                <a:cubicBezTo>
                  <a:pt x="0" y="7"/>
                  <a:pt x="8" y="0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89" name="Freeform 48">
            <a:extLst>
              <a:ext uri="{FF2B5EF4-FFF2-40B4-BE49-F238E27FC236}">
                <a16:creationId xmlns:a16="http://schemas.microsoft.com/office/drawing/2014/main" id="{746ED2E3-DBE0-4F33-A3AD-46532400D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1170934" y="3193554"/>
            <a:ext cx="133812" cy="79154"/>
          </a:xfrm>
          <a:custGeom>
            <a:avLst/>
            <a:gdLst>
              <a:gd name="T0" fmla="*/ 19 w 41"/>
              <a:gd name="T1" fmla="*/ 0 h 26"/>
              <a:gd name="T2" fmla="*/ 7 w 41"/>
              <a:gd name="T3" fmla="*/ 19 h 26"/>
              <a:gd name="T4" fmla="*/ 19 w 41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26">
                <a:moveTo>
                  <a:pt x="19" y="0"/>
                </a:moveTo>
                <a:cubicBezTo>
                  <a:pt x="41" y="9"/>
                  <a:pt x="28" y="26"/>
                  <a:pt x="7" y="19"/>
                </a:cubicBezTo>
                <a:cubicBezTo>
                  <a:pt x="0" y="8"/>
                  <a:pt x="7" y="1"/>
                  <a:pt x="1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91" name="Freeform 32">
            <a:extLst>
              <a:ext uri="{FF2B5EF4-FFF2-40B4-BE49-F238E27FC236}">
                <a16:creationId xmlns:a16="http://schemas.microsoft.com/office/drawing/2014/main" id="{23063569-BAF7-427B-9403-97B6CB7D7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414752" y="3296179"/>
            <a:ext cx="144445" cy="106083"/>
          </a:xfrm>
          <a:custGeom>
            <a:avLst/>
            <a:gdLst>
              <a:gd name="T0" fmla="*/ 28 w 44"/>
              <a:gd name="T1" fmla="*/ 0 h 35"/>
              <a:gd name="T2" fmla="*/ 42 w 44"/>
              <a:gd name="T3" fmla="*/ 21 h 35"/>
              <a:gd name="T4" fmla="*/ 28 w 44"/>
              <a:gd name="T5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4" h="35">
                <a:moveTo>
                  <a:pt x="28" y="0"/>
                </a:moveTo>
                <a:cubicBezTo>
                  <a:pt x="36" y="1"/>
                  <a:pt x="44" y="12"/>
                  <a:pt x="42" y="21"/>
                </a:cubicBezTo>
                <a:cubicBezTo>
                  <a:pt x="23" y="35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93" name="Freeform 51">
            <a:extLst>
              <a:ext uri="{FF2B5EF4-FFF2-40B4-BE49-F238E27FC236}">
                <a16:creationId xmlns:a16="http://schemas.microsoft.com/office/drawing/2014/main" id="{1006EC4B-4403-43BF-8CBC-7F0BB34D37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1716921" y="3206332"/>
            <a:ext cx="115202" cy="90579"/>
          </a:xfrm>
          <a:custGeom>
            <a:avLst/>
            <a:gdLst>
              <a:gd name="T0" fmla="*/ 19 w 35"/>
              <a:gd name="T1" fmla="*/ 0 h 30"/>
              <a:gd name="T2" fmla="*/ 33 w 35"/>
              <a:gd name="T3" fmla="*/ 15 h 30"/>
              <a:gd name="T4" fmla="*/ 25 w 35"/>
              <a:gd name="T5" fmla="*/ 19 h 30"/>
              <a:gd name="T6" fmla="*/ 19 w 35"/>
              <a:gd name="T7" fmla="*/ 0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" h="30">
                <a:moveTo>
                  <a:pt x="19" y="0"/>
                </a:moveTo>
                <a:cubicBezTo>
                  <a:pt x="26" y="0"/>
                  <a:pt x="35" y="8"/>
                  <a:pt x="33" y="15"/>
                </a:cubicBezTo>
                <a:cubicBezTo>
                  <a:pt x="30" y="12"/>
                  <a:pt x="27" y="17"/>
                  <a:pt x="25" y="19"/>
                </a:cubicBezTo>
                <a:cubicBezTo>
                  <a:pt x="7" y="30"/>
                  <a:pt x="0" y="5"/>
                  <a:pt x="1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95" name="Freeform 14">
            <a:extLst>
              <a:ext uri="{FF2B5EF4-FFF2-40B4-BE49-F238E27FC236}">
                <a16:creationId xmlns:a16="http://schemas.microsoft.com/office/drawing/2014/main" id="{D9E738CE-45B7-4215-8DF8-05CCC29C66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0871418" y="3468502"/>
            <a:ext cx="134697" cy="84866"/>
          </a:xfrm>
          <a:custGeom>
            <a:avLst/>
            <a:gdLst>
              <a:gd name="T0" fmla="*/ 26 w 41"/>
              <a:gd name="T1" fmla="*/ 1 h 28"/>
              <a:gd name="T2" fmla="*/ 39 w 41"/>
              <a:gd name="T3" fmla="*/ 20 h 28"/>
              <a:gd name="T4" fmla="*/ 26 w 41"/>
              <a:gd name="T5" fmla="*/ 1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28">
                <a:moveTo>
                  <a:pt x="26" y="1"/>
                </a:moveTo>
                <a:cubicBezTo>
                  <a:pt x="34" y="0"/>
                  <a:pt x="41" y="12"/>
                  <a:pt x="39" y="20"/>
                </a:cubicBezTo>
                <a:cubicBezTo>
                  <a:pt x="17" y="28"/>
                  <a:pt x="0" y="12"/>
                  <a:pt x="26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97" name="Freeform 14">
            <a:extLst>
              <a:ext uri="{FF2B5EF4-FFF2-40B4-BE49-F238E27FC236}">
                <a16:creationId xmlns:a16="http://schemas.microsoft.com/office/drawing/2014/main" id="{2D395422-61DC-4E05-8D16-FD73E0482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687487" y="3338455"/>
            <a:ext cx="134697" cy="84866"/>
          </a:xfrm>
          <a:custGeom>
            <a:avLst/>
            <a:gdLst>
              <a:gd name="T0" fmla="*/ 26 w 41"/>
              <a:gd name="T1" fmla="*/ 1 h 28"/>
              <a:gd name="T2" fmla="*/ 39 w 41"/>
              <a:gd name="T3" fmla="*/ 20 h 28"/>
              <a:gd name="T4" fmla="*/ 26 w 41"/>
              <a:gd name="T5" fmla="*/ 1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28">
                <a:moveTo>
                  <a:pt x="26" y="1"/>
                </a:moveTo>
                <a:cubicBezTo>
                  <a:pt x="34" y="0"/>
                  <a:pt x="41" y="12"/>
                  <a:pt x="39" y="20"/>
                </a:cubicBezTo>
                <a:cubicBezTo>
                  <a:pt x="17" y="28"/>
                  <a:pt x="0" y="12"/>
                  <a:pt x="26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99" name="Freeform 32">
            <a:extLst>
              <a:ext uri="{FF2B5EF4-FFF2-40B4-BE49-F238E27FC236}">
                <a16:creationId xmlns:a16="http://schemas.microsoft.com/office/drawing/2014/main" id="{EABA1DB5-B872-43ED-9C2A-F0F226EE4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1134201" y="3486703"/>
            <a:ext cx="144445" cy="106083"/>
          </a:xfrm>
          <a:custGeom>
            <a:avLst/>
            <a:gdLst>
              <a:gd name="T0" fmla="*/ 28 w 44"/>
              <a:gd name="T1" fmla="*/ 0 h 35"/>
              <a:gd name="T2" fmla="*/ 42 w 44"/>
              <a:gd name="T3" fmla="*/ 21 h 35"/>
              <a:gd name="T4" fmla="*/ 28 w 44"/>
              <a:gd name="T5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4" h="35">
                <a:moveTo>
                  <a:pt x="28" y="0"/>
                </a:moveTo>
                <a:cubicBezTo>
                  <a:pt x="36" y="1"/>
                  <a:pt x="44" y="12"/>
                  <a:pt x="42" y="21"/>
                </a:cubicBezTo>
                <a:cubicBezTo>
                  <a:pt x="23" y="35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01" name="Freeform 13">
            <a:extLst>
              <a:ext uri="{FF2B5EF4-FFF2-40B4-BE49-F238E27FC236}">
                <a16:creationId xmlns:a16="http://schemas.microsoft.com/office/drawing/2014/main" id="{AEC64CDA-0DF0-4A4A-B94E-E8ADEF43D6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0840106" y="3744553"/>
            <a:ext cx="124951" cy="69362"/>
          </a:xfrm>
          <a:custGeom>
            <a:avLst/>
            <a:gdLst>
              <a:gd name="T0" fmla="*/ 26 w 38"/>
              <a:gd name="T1" fmla="*/ 0 h 23"/>
              <a:gd name="T2" fmla="*/ 25 w 38"/>
              <a:gd name="T3" fmla="*/ 23 h 23"/>
              <a:gd name="T4" fmla="*/ 26 w 38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" h="23">
                <a:moveTo>
                  <a:pt x="26" y="0"/>
                </a:moveTo>
                <a:cubicBezTo>
                  <a:pt x="38" y="0"/>
                  <a:pt x="37" y="20"/>
                  <a:pt x="25" y="23"/>
                </a:cubicBezTo>
                <a:cubicBezTo>
                  <a:pt x="0" y="23"/>
                  <a:pt x="5" y="1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03" name="Freeform 37">
            <a:extLst>
              <a:ext uri="{FF2B5EF4-FFF2-40B4-BE49-F238E27FC236}">
                <a16:creationId xmlns:a16="http://schemas.microsoft.com/office/drawing/2014/main" id="{8887E492-0D91-4326-9283-21FE834AA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1150046" y="3707138"/>
            <a:ext cx="115202" cy="121588"/>
          </a:xfrm>
          <a:custGeom>
            <a:avLst/>
            <a:gdLst>
              <a:gd name="T0" fmla="*/ 16 w 35"/>
              <a:gd name="T1" fmla="*/ 4 h 40"/>
              <a:gd name="T2" fmla="*/ 33 w 35"/>
              <a:gd name="T3" fmla="*/ 15 h 40"/>
              <a:gd name="T4" fmla="*/ 16 w 35"/>
              <a:gd name="T5" fmla="*/ 4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5" h="40">
                <a:moveTo>
                  <a:pt x="16" y="4"/>
                </a:moveTo>
                <a:cubicBezTo>
                  <a:pt x="35" y="4"/>
                  <a:pt x="32" y="0"/>
                  <a:pt x="33" y="15"/>
                </a:cubicBezTo>
                <a:cubicBezTo>
                  <a:pt x="34" y="40"/>
                  <a:pt x="0" y="22"/>
                  <a:pt x="16" y="4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05" name="Freeform 48">
            <a:extLst>
              <a:ext uri="{FF2B5EF4-FFF2-40B4-BE49-F238E27FC236}">
                <a16:creationId xmlns:a16="http://schemas.microsoft.com/office/drawing/2014/main" id="{07C547B2-DE7D-49CC-96EE-4DBD668E55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388652" y="3616257"/>
            <a:ext cx="133812" cy="79154"/>
          </a:xfrm>
          <a:custGeom>
            <a:avLst/>
            <a:gdLst>
              <a:gd name="T0" fmla="*/ 19 w 41"/>
              <a:gd name="T1" fmla="*/ 0 h 26"/>
              <a:gd name="T2" fmla="*/ 7 w 41"/>
              <a:gd name="T3" fmla="*/ 19 h 26"/>
              <a:gd name="T4" fmla="*/ 19 w 41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26">
                <a:moveTo>
                  <a:pt x="19" y="0"/>
                </a:moveTo>
                <a:cubicBezTo>
                  <a:pt x="41" y="9"/>
                  <a:pt x="28" y="26"/>
                  <a:pt x="7" y="19"/>
                </a:cubicBezTo>
                <a:cubicBezTo>
                  <a:pt x="0" y="8"/>
                  <a:pt x="7" y="1"/>
                  <a:pt x="1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07" name="Freeform 40">
            <a:extLst>
              <a:ext uri="{FF2B5EF4-FFF2-40B4-BE49-F238E27FC236}">
                <a16:creationId xmlns:a16="http://schemas.microsoft.com/office/drawing/2014/main" id="{C9EB7135-4B3D-493E-A52F-8F408B713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1745958" y="3507142"/>
            <a:ext cx="134697" cy="81603"/>
          </a:xfrm>
          <a:custGeom>
            <a:avLst/>
            <a:gdLst>
              <a:gd name="T0" fmla="*/ 19 w 41"/>
              <a:gd name="T1" fmla="*/ 0 h 27"/>
              <a:gd name="T2" fmla="*/ 7 w 41"/>
              <a:gd name="T3" fmla="*/ 20 h 27"/>
              <a:gd name="T4" fmla="*/ 19 w 41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27">
                <a:moveTo>
                  <a:pt x="19" y="0"/>
                </a:moveTo>
                <a:cubicBezTo>
                  <a:pt x="41" y="9"/>
                  <a:pt x="28" y="27"/>
                  <a:pt x="7" y="20"/>
                </a:cubicBezTo>
                <a:cubicBezTo>
                  <a:pt x="0" y="8"/>
                  <a:pt x="7" y="1"/>
                  <a:pt x="1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09" name="Freeform 47">
            <a:extLst>
              <a:ext uri="{FF2B5EF4-FFF2-40B4-BE49-F238E27FC236}">
                <a16:creationId xmlns:a16="http://schemas.microsoft.com/office/drawing/2014/main" id="{EFE824F1-84BA-4372-A77F-0DC1DE795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393395" y="3849727"/>
            <a:ext cx="147990" cy="78339"/>
          </a:xfrm>
          <a:custGeom>
            <a:avLst/>
            <a:gdLst>
              <a:gd name="T0" fmla="*/ 22 w 45"/>
              <a:gd name="T1" fmla="*/ 0 h 26"/>
              <a:gd name="T2" fmla="*/ 28 w 45"/>
              <a:gd name="T3" fmla="*/ 26 h 26"/>
              <a:gd name="T4" fmla="*/ 22 w 45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6">
                <a:moveTo>
                  <a:pt x="22" y="0"/>
                </a:moveTo>
                <a:cubicBezTo>
                  <a:pt x="32" y="2"/>
                  <a:pt x="45" y="22"/>
                  <a:pt x="28" y="26"/>
                </a:cubicBezTo>
                <a:cubicBezTo>
                  <a:pt x="10" y="24"/>
                  <a:pt x="0" y="9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11" name="Freeform 12">
            <a:extLst>
              <a:ext uri="{FF2B5EF4-FFF2-40B4-BE49-F238E27FC236}">
                <a16:creationId xmlns:a16="http://schemas.microsoft.com/office/drawing/2014/main" id="{9EE25038-8D17-4812-A0E0-DA21A71A0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674069" y="3739001"/>
            <a:ext cx="134697" cy="81603"/>
          </a:xfrm>
          <a:custGeom>
            <a:avLst/>
            <a:gdLst>
              <a:gd name="T0" fmla="*/ 22 w 41"/>
              <a:gd name="T1" fmla="*/ 0 h 27"/>
              <a:gd name="T2" fmla="*/ 8 w 41"/>
              <a:gd name="T3" fmla="*/ 20 h 27"/>
              <a:gd name="T4" fmla="*/ 22 w 41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27">
                <a:moveTo>
                  <a:pt x="22" y="0"/>
                </a:moveTo>
                <a:cubicBezTo>
                  <a:pt x="41" y="12"/>
                  <a:pt x="24" y="27"/>
                  <a:pt x="8" y="20"/>
                </a:cubicBezTo>
                <a:cubicBezTo>
                  <a:pt x="0" y="7"/>
                  <a:pt x="8" y="0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13" name="Freeform 5">
            <a:extLst>
              <a:ext uri="{FF2B5EF4-FFF2-40B4-BE49-F238E27FC236}">
                <a16:creationId xmlns:a16="http://schemas.microsoft.com/office/drawing/2014/main" id="{F29C04A0-DB22-40E8-97C4-E3FE1D872C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0882697" y="4063804"/>
            <a:ext cx="121406" cy="81603"/>
          </a:xfrm>
          <a:custGeom>
            <a:avLst/>
            <a:gdLst>
              <a:gd name="T0" fmla="*/ 20 w 37"/>
              <a:gd name="T1" fmla="*/ 1 h 27"/>
              <a:gd name="T2" fmla="*/ 22 w 37"/>
              <a:gd name="T3" fmla="*/ 27 h 27"/>
              <a:gd name="T4" fmla="*/ 20 w 37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7">
                <a:moveTo>
                  <a:pt x="20" y="1"/>
                </a:moveTo>
                <a:cubicBezTo>
                  <a:pt x="31" y="1"/>
                  <a:pt x="37" y="24"/>
                  <a:pt x="22" y="27"/>
                </a:cubicBezTo>
                <a:cubicBezTo>
                  <a:pt x="2" y="27"/>
                  <a:pt x="0" y="0"/>
                  <a:pt x="20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15" name="Freeform 46">
            <a:extLst>
              <a:ext uri="{FF2B5EF4-FFF2-40B4-BE49-F238E27FC236}">
                <a16:creationId xmlns:a16="http://schemas.microsoft.com/office/drawing/2014/main" id="{F7A56C01-B5B6-443C-AA10-A2EF46C346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1136742" y="3976586"/>
            <a:ext cx="121406" cy="81603"/>
          </a:xfrm>
          <a:custGeom>
            <a:avLst/>
            <a:gdLst>
              <a:gd name="T0" fmla="*/ 19 w 37"/>
              <a:gd name="T1" fmla="*/ 1 h 27"/>
              <a:gd name="T2" fmla="*/ 21 w 37"/>
              <a:gd name="T3" fmla="*/ 27 h 27"/>
              <a:gd name="T4" fmla="*/ 19 w 37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7">
                <a:moveTo>
                  <a:pt x="19" y="1"/>
                </a:moveTo>
                <a:cubicBezTo>
                  <a:pt x="31" y="2"/>
                  <a:pt x="37" y="24"/>
                  <a:pt x="21" y="27"/>
                </a:cubicBezTo>
                <a:cubicBezTo>
                  <a:pt x="1" y="27"/>
                  <a:pt x="0" y="0"/>
                  <a:pt x="1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17" name="Freeform 16">
            <a:extLst>
              <a:ext uri="{FF2B5EF4-FFF2-40B4-BE49-F238E27FC236}">
                <a16:creationId xmlns:a16="http://schemas.microsoft.com/office/drawing/2014/main" id="{475F7AFB-84C5-4614-8293-58560B9211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671018" y="3934729"/>
            <a:ext cx="143559" cy="97107"/>
          </a:xfrm>
          <a:custGeom>
            <a:avLst/>
            <a:gdLst>
              <a:gd name="T0" fmla="*/ 31 w 44"/>
              <a:gd name="T1" fmla="*/ 1 h 32"/>
              <a:gd name="T2" fmla="*/ 43 w 44"/>
              <a:gd name="T3" fmla="*/ 15 h 32"/>
              <a:gd name="T4" fmla="*/ 31 w 44"/>
              <a:gd name="T5" fmla="*/ 1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4" h="32">
                <a:moveTo>
                  <a:pt x="31" y="1"/>
                </a:moveTo>
                <a:cubicBezTo>
                  <a:pt x="40" y="0"/>
                  <a:pt x="44" y="8"/>
                  <a:pt x="43" y="15"/>
                </a:cubicBezTo>
                <a:cubicBezTo>
                  <a:pt x="29" y="32"/>
                  <a:pt x="0" y="6"/>
                  <a:pt x="31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19" name="Freeform 44">
            <a:extLst>
              <a:ext uri="{FF2B5EF4-FFF2-40B4-BE49-F238E27FC236}">
                <a16:creationId xmlns:a16="http://schemas.microsoft.com/office/drawing/2014/main" id="{D6DF4E96-0078-4E9B-A411-110E92D1E7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408342" y="4080854"/>
            <a:ext cx="131153" cy="84866"/>
          </a:xfrm>
          <a:custGeom>
            <a:avLst/>
            <a:gdLst>
              <a:gd name="T0" fmla="*/ 27 w 40"/>
              <a:gd name="T1" fmla="*/ 1 h 28"/>
              <a:gd name="T2" fmla="*/ 38 w 40"/>
              <a:gd name="T3" fmla="*/ 17 h 28"/>
              <a:gd name="T4" fmla="*/ 27 w 40"/>
              <a:gd name="T5" fmla="*/ 1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8">
                <a:moveTo>
                  <a:pt x="27" y="1"/>
                </a:moveTo>
                <a:cubicBezTo>
                  <a:pt x="35" y="0"/>
                  <a:pt x="40" y="10"/>
                  <a:pt x="38" y="17"/>
                </a:cubicBezTo>
                <a:cubicBezTo>
                  <a:pt x="17" y="28"/>
                  <a:pt x="0" y="7"/>
                  <a:pt x="27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21" name="Freeform 7">
            <a:extLst>
              <a:ext uri="{FF2B5EF4-FFF2-40B4-BE49-F238E27FC236}">
                <a16:creationId xmlns:a16="http://schemas.microsoft.com/office/drawing/2014/main" id="{AF3044AF-40D9-4D0E-9DD6-93000203FD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0873475" y="4257466"/>
            <a:ext cx="138242" cy="100371"/>
          </a:xfrm>
          <a:custGeom>
            <a:avLst/>
            <a:gdLst>
              <a:gd name="T0" fmla="*/ 25 w 42"/>
              <a:gd name="T1" fmla="*/ 1 h 33"/>
              <a:gd name="T2" fmla="*/ 4 w 42"/>
              <a:gd name="T3" fmla="*/ 19 h 33"/>
              <a:gd name="T4" fmla="*/ 25 w 42"/>
              <a:gd name="T5" fmla="*/ 1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3">
                <a:moveTo>
                  <a:pt x="25" y="1"/>
                </a:moveTo>
                <a:cubicBezTo>
                  <a:pt x="42" y="14"/>
                  <a:pt x="15" y="33"/>
                  <a:pt x="4" y="19"/>
                </a:cubicBezTo>
                <a:cubicBezTo>
                  <a:pt x="0" y="6"/>
                  <a:pt x="15" y="0"/>
                  <a:pt x="25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23" name="Freeform 11">
            <a:extLst>
              <a:ext uri="{FF2B5EF4-FFF2-40B4-BE49-F238E27FC236}">
                <a16:creationId xmlns:a16="http://schemas.microsoft.com/office/drawing/2014/main" id="{F7470FE4-A206-4939-9F59-E678E40A38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680402" y="4194178"/>
            <a:ext cx="143559" cy="102819"/>
          </a:xfrm>
          <a:custGeom>
            <a:avLst/>
            <a:gdLst>
              <a:gd name="T0" fmla="*/ 31 w 44"/>
              <a:gd name="T1" fmla="*/ 1 h 34"/>
              <a:gd name="T2" fmla="*/ 42 w 44"/>
              <a:gd name="T3" fmla="*/ 19 h 34"/>
              <a:gd name="T4" fmla="*/ 31 w 44"/>
              <a:gd name="T5" fmla="*/ 1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4" h="34">
                <a:moveTo>
                  <a:pt x="31" y="1"/>
                </a:moveTo>
                <a:cubicBezTo>
                  <a:pt x="39" y="0"/>
                  <a:pt x="44" y="12"/>
                  <a:pt x="42" y="19"/>
                </a:cubicBezTo>
                <a:cubicBezTo>
                  <a:pt x="25" y="34"/>
                  <a:pt x="0" y="8"/>
                  <a:pt x="31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25" name="Freeform 56">
            <a:extLst>
              <a:ext uri="{FF2B5EF4-FFF2-40B4-BE49-F238E27FC236}">
                <a16:creationId xmlns:a16="http://schemas.microsoft.com/office/drawing/2014/main" id="{2FA1C7D3-84C0-463B-AC0D-16D293A13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1162482" y="4347417"/>
            <a:ext cx="128495" cy="72626"/>
          </a:xfrm>
          <a:custGeom>
            <a:avLst/>
            <a:gdLst>
              <a:gd name="T0" fmla="*/ 21 w 39"/>
              <a:gd name="T1" fmla="*/ 0 h 24"/>
              <a:gd name="T2" fmla="*/ 22 w 39"/>
              <a:gd name="T3" fmla="*/ 24 h 24"/>
              <a:gd name="T4" fmla="*/ 21 w 39"/>
              <a:gd name="T5" fmla="*/ 0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4">
                <a:moveTo>
                  <a:pt x="21" y="0"/>
                </a:moveTo>
                <a:cubicBezTo>
                  <a:pt x="37" y="0"/>
                  <a:pt x="39" y="23"/>
                  <a:pt x="22" y="24"/>
                </a:cubicBezTo>
                <a:cubicBezTo>
                  <a:pt x="7" y="22"/>
                  <a:pt x="0" y="5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27" name="Freeform 33">
            <a:extLst>
              <a:ext uri="{FF2B5EF4-FFF2-40B4-BE49-F238E27FC236}">
                <a16:creationId xmlns:a16="http://schemas.microsoft.com/office/drawing/2014/main" id="{BBE9E528-3ADF-4379-B6A7-5673E783A8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444665" y="4387490"/>
            <a:ext cx="151535" cy="75075"/>
          </a:xfrm>
          <a:custGeom>
            <a:avLst/>
            <a:gdLst>
              <a:gd name="T0" fmla="*/ 23 w 46"/>
              <a:gd name="T1" fmla="*/ 0 h 25"/>
              <a:gd name="T2" fmla="*/ 29 w 46"/>
              <a:gd name="T3" fmla="*/ 25 h 25"/>
              <a:gd name="T4" fmla="*/ 23 w 46"/>
              <a:gd name="T5" fmla="*/ 0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6" h="25">
                <a:moveTo>
                  <a:pt x="23" y="0"/>
                </a:moveTo>
                <a:cubicBezTo>
                  <a:pt x="32" y="1"/>
                  <a:pt x="46" y="21"/>
                  <a:pt x="29" y="25"/>
                </a:cubicBezTo>
                <a:cubicBezTo>
                  <a:pt x="10" y="23"/>
                  <a:pt x="0" y="9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29" name="Freeform 20">
            <a:extLst>
              <a:ext uri="{FF2B5EF4-FFF2-40B4-BE49-F238E27FC236}">
                <a16:creationId xmlns:a16="http://schemas.microsoft.com/office/drawing/2014/main" id="{35A13407-0E9D-43A5-9E0F-AE0EAAA90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0839720" y="4538206"/>
            <a:ext cx="128495" cy="78339"/>
          </a:xfrm>
          <a:custGeom>
            <a:avLst/>
            <a:gdLst>
              <a:gd name="T0" fmla="*/ 24 w 39"/>
              <a:gd name="T1" fmla="*/ 0 h 26"/>
              <a:gd name="T2" fmla="*/ 20 w 39"/>
              <a:gd name="T3" fmla="*/ 26 h 26"/>
              <a:gd name="T4" fmla="*/ 24 w 39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6">
                <a:moveTo>
                  <a:pt x="24" y="0"/>
                </a:moveTo>
                <a:cubicBezTo>
                  <a:pt x="39" y="3"/>
                  <a:pt x="36" y="26"/>
                  <a:pt x="20" y="26"/>
                </a:cubicBezTo>
                <a:cubicBezTo>
                  <a:pt x="0" y="18"/>
                  <a:pt x="3" y="3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31" name="Freeform 9">
            <a:extLst>
              <a:ext uri="{FF2B5EF4-FFF2-40B4-BE49-F238E27FC236}">
                <a16:creationId xmlns:a16="http://schemas.microsoft.com/office/drawing/2014/main" id="{D37707EA-23E4-4332-B0F0-572C37E643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720041" y="4455410"/>
            <a:ext cx="121406" cy="88130"/>
          </a:xfrm>
          <a:custGeom>
            <a:avLst/>
            <a:gdLst>
              <a:gd name="T0" fmla="*/ 18 w 37"/>
              <a:gd name="T1" fmla="*/ 4 h 29"/>
              <a:gd name="T2" fmla="*/ 22 w 37"/>
              <a:gd name="T3" fmla="*/ 29 h 29"/>
              <a:gd name="T4" fmla="*/ 18 w 37"/>
              <a:gd name="T5" fmla="*/ 4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9">
                <a:moveTo>
                  <a:pt x="18" y="4"/>
                </a:moveTo>
                <a:cubicBezTo>
                  <a:pt x="35" y="0"/>
                  <a:pt x="37" y="28"/>
                  <a:pt x="22" y="29"/>
                </a:cubicBezTo>
                <a:cubicBezTo>
                  <a:pt x="7" y="28"/>
                  <a:pt x="0" y="14"/>
                  <a:pt x="18" y="4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33" name="Freeform 61">
            <a:extLst>
              <a:ext uri="{FF2B5EF4-FFF2-40B4-BE49-F238E27FC236}">
                <a16:creationId xmlns:a16="http://schemas.microsoft.com/office/drawing/2014/main" id="{51D260C8-99D8-4F96-965F-A8A155E35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1163335" y="4598945"/>
            <a:ext cx="137356" cy="99554"/>
          </a:xfrm>
          <a:custGeom>
            <a:avLst/>
            <a:gdLst>
              <a:gd name="T0" fmla="*/ 25 w 42"/>
              <a:gd name="T1" fmla="*/ 1 h 33"/>
              <a:gd name="T2" fmla="*/ 4 w 42"/>
              <a:gd name="T3" fmla="*/ 19 h 33"/>
              <a:gd name="T4" fmla="*/ 25 w 42"/>
              <a:gd name="T5" fmla="*/ 1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3">
                <a:moveTo>
                  <a:pt x="25" y="1"/>
                </a:moveTo>
                <a:cubicBezTo>
                  <a:pt x="42" y="14"/>
                  <a:pt x="15" y="33"/>
                  <a:pt x="4" y="19"/>
                </a:cubicBezTo>
                <a:cubicBezTo>
                  <a:pt x="0" y="5"/>
                  <a:pt x="16" y="0"/>
                  <a:pt x="25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35" name="Freeform 35">
            <a:extLst>
              <a:ext uri="{FF2B5EF4-FFF2-40B4-BE49-F238E27FC236}">
                <a16:creationId xmlns:a16="http://schemas.microsoft.com/office/drawing/2014/main" id="{542DBD35-B3D7-4ADA-AB84-AC80363E9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444247" y="4595717"/>
            <a:ext cx="131153" cy="84866"/>
          </a:xfrm>
          <a:custGeom>
            <a:avLst/>
            <a:gdLst>
              <a:gd name="T0" fmla="*/ 27 w 40"/>
              <a:gd name="T1" fmla="*/ 1 h 28"/>
              <a:gd name="T2" fmla="*/ 38 w 40"/>
              <a:gd name="T3" fmla="*/ 17 h 28"/>
              <a:gd name="T4" fmla="*/ 27 w 40"/>
              <a:gd name="T5" fmla="*/ 1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8">
                <a:moveTo>
                  <a:pt x="27" y="1"/>
                </a:moveTo>
                <a:cubicBezTo>
                  <a:pt x="35" y="0"/>
                  <a:pt x="40" y="10"/>
                  <a:pt x="38" y="17"/>
                </a:cubicBezTo>
                <a:cubicBezTo>
                  <a:pt x="17" y="28"/>
                  <a:pt x="0" y="7"/>
                  <a:pt x="27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37" name="Freeform 19">
            <a:extLst>
              <a:ext uri="{FF2B5EF4-FFF2-40B4-BE49-F238E27FC236}">
                <a16:creationId xmlns:a16="http://schemas.microsoft.com/office/drawing/2014/main" id="{CE0B17ED-CB1F-45DF-AE51-A736E0F13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0850179" y="4797912"/>
            <a:ext cx="124951" cy="69362"/>
          </a:xfrm>
          <a:custGeom>
            <a:avLst/>
            <a:gdLst>
              <a:gd name="T0" fmla="*/ 16 w 38"/>
              <a:gd name="T1" fmla="*/ 0 h 23"/>
              <a:gd name="T2" fmla="*/ 10 w 38"/>
              <a:gd name="T3" fmla="*/ 23 h 23"/>
              <a:gd name="T4" fmla="*/ 16 w 38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" h="23">
                <a:moveTo>
                  <a:pt x="16" y="0"/>
                </a:moveTo>
                <a:cubicBezTo>
                  <a:pt x="38" y="8"/>
                  <a:pt x="31" y="18"/>
                  <a:pt x="10" y="23"/>
                </a:cubicBezTo>
                <a:cubicBezTo>
                  <a:pt x="0" y="16"/>
                  <a:pt x="4" y="3"/>
                  <a:pt x="1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39" name="Freeform 8">
            <a:extLst>
              <a:ext uri="{FF2B5EF4-FFF2-40B4-BE49-F238E27FC236}">
                <a16:creationId xmlns:a16="http://schemas.microsoft.com/office/drawing/2014/main" id="{77B98D8F-FFC3-4C70-A628-1109B19D15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711903" y="4735882"/>
            <a:ext cx="131153" cy="88130"/>
          </a:xfrm>
          <a:custGeom>
            <a:avLst/>
            <a:gdLst>
              <a:gd name="T0" fmla="*/ 26 w 40"/>
              <a:gd name="T1" fmla="*/ 0 h 29"/>
              <a:gd name="T2" fmla="*/ 39 w 40"/>
              <a:gd name="T3" fmla="*/ 20 h 29"/>
              <a:gd name="T4" fmla="*/ 26 w 4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9">
                <a:moveTo>
                  <a:pt x="26" y="0"/>
                </a:moveTo>
                <a:cubicBezTo>
                  <a:pt x="34" y="0"/>
                  <a:pt x="40" y="10"/>
                  <a:pt x="39" y="20"/>
                </a:cubicBezTo>
                <a:cubicBezTo>
                  <a:pt x="17" y="29"/>
                  <a:pt x="0" y="10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41" name="Freeform 38">
            <a:extLst>
              <a:ext uri="{FF2B5EF4-FFF2-40B4-BE49-F238E27FC236}">
                <a16:creationId xmlns:a16="http://schemas.microsoft.com/office/drawing/2014/main" id="{90050397-9285-4F5F-B8C7-481BC386BC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416591" y="4889388"/>
            <a:ext cx="127608" cy="69362"/>
          </a:xfrm>
          <a:custGeom>
            <a:avLst/>
            <a:gdLst>
              <a:gd name="T0" fmla="*/ 26 w 39"/>
              <a:gd name="T1" fmla="*/ 0 h 23"/>
              <a:gd name="T2" fmla="*/ 26 w 39"/>
              <a:gd name="T3" fmla="*/ 23 h 23"/>
              <a:gd name="T4" fmla="*/ 26 w 39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3">
                <a:moveTo>
                  <a:pt x="26" y="0"/>
                </a:moveTo>
                <a:cubicBezTo>
                  <a:pt x="39" y="1"/>
                  <a:pt x="38" y="21"/>
                  <a:pt x="26" y="23"/>
                </a:cubicBezTo>
                <a:cubicBezTo>
                  <a:pt x="0" y="23"/>
                  <a:pt x="5" y="2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43" name="Freeform 27">
            <a:extLst>
              <a:ext uri="{FF2B5EF4-FFF2-40B4-BE49-F238E27FC236}">
                <a16:creationId xmlns:a16="http://schemas.microsoft.com/office/drawing/2014/main" id="{18FEA775-71E5-4B3F-A8BC-4998084626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0844221" y="5016682"/>
            <a:ext cx="131153" cy="93843"/>
          </a:xfrm>
          <a:custGeom>
            <a:avLst/>
            <a:gdLst>
              <a:gd name="T0" fmla="*/ 22 w 40"/>
              <a:gd name="T1" fmla="*/ 0 h 31"/>
              <a:gd name="T2" fmla="*/ 16 w 40"/>
              <a:gd name="T3" fmla="*/ 25 h 31"/>
              <a:gd name="T4" fmla="*/ 22 w 40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31">
                <a:moveTo>
                  <a:pt x="22" y="0"/>
                </a:moveTo>
                <a:cubicBezTo>
                  <a:pt x="39" y="3"/>
                  <a:pt x="40" y="31"/>
                  <a:pt x="16" y="25"/>
                </a:cubicBezTo>
                <a:cubicBezTo>
                  <a:pt x="0" y="7"/>
                  <a:pt x="13" y="4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45" name="Freeform 60">
            <a:extLst>
              <a:ext uri="{FF2B5EF4-FFF2-40B4-BE49-F238E27FC236}">
                <a16:creationId xmlns:a16="http://schemas.microsoft.com/office/drawing/2014/main" id="{CE0D22F1-DA0E-4F48-BE02-6BE6C22B55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1135835" y="4916660"/>
            <a:ext cx="131153" cy="69362"/>
          </a:xfrm>
          <a:custGeom>
            <a:avLst/>
            <a:gdLst>
              <a:gd name="T0" fmla="*/ 24 w 40"/>
              <a:gd name="T1" fmla="*/ 0 h 23"/>
              <a:gd name="T2" fmla="*/ 25 w 40"/>
              <a:gd name="T3" fmla="*/ 23 h 23"/>
              <a:gd name="T4" fmla="*/ 24 w 40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3">
                <a:moveTo>
                  <a:pt x="24" y="0"/>
                </a:moveTo>
                <a:cubicBezTo>
                  <a:pt x="40" y="0"/>
                  <a:pt x="38" y="20"/>
                  <a:pt x="25" y="23"/>
                </a:cubicBezTo>
                <a:cubicBezTo>
                  <a:pt x="0" y="22"/>
                  <a:pt x="6" y="4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47" name="Freeform 57">
            <a:extLst>
              <a:ext uri="{FF2B5EF4-FFF2-40B4-BE49-F238E27FC236}">
                <a16:creationId xmlns:a16="http://schemas.microsoft.com/office/drawing/2014/main" id="{293E965A-102B-4A70-A27D-C0C1D25CA3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1100768" y="5121973"/>
            <a:ext cx="140901" cy="93843"/>
          </a:xfrm>
          <a:custGeom>
            <a:avLst/>
            <a:gdLst>
              <a:gd name="T0" fmla="*/ 27 w 43"/>
              <a:gd name="T1" fmla="*/ 3 h 31"/>
              <a:gd name="T2" fmla="*/ 40 w 43"/>
              <a:gd name="T3" fmla="*/ 23 h 31"/>
              <a:gd name="T4" fmla="*/ 27 w 43"/>
              <a:gd name="T5" fmla="*/ 3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1">
                <a:moveTo>
                  <a:pt x="27" y="3"/>
                </a:moveTo>
                <a:cubicBezTo>
                  <a:pt x="35" y="0"/>
                  <a:pt x="43" y="17"/>
                  <a:pt x="40" y="23"/>
                </a:cubicBezTo>
                <a:cubicBezTo>
                  <a:pt x="21" y="31"/>
                  <a:pt x="0" y="15"/>
                  <a:pt x="27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49" name="Freeform 39">
            <a:extLst>
              <a:ext uri="{FF2B5EF4-FFF2-40B4-BE49-F238E27FC236}">
                <a16:creationId xmlns:a16="http://schemas.microsoft.com/office/drawing/2014/main" id="{16BD410B-1516-4C72-9B77-5B9E6C9E1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398116" y="5093698"/>
            <a:ext cx="131153" cy="81603"/>
          </a:xfrm>
          <a:custGeom>
            <a:avLst/>
            <a:gdLst>
              <a:gd name="T0" fmla="*/ 25 w 40"/>
              <a:gd name="T1" fmla="*/ 0 h 27"/>
              <a:gd name="T2" fmla="*/ 38 w 40"/>
              <a:gd name="T3" fmla="*/ 20 h 27"/>
              <a:gd name="T4" fmla="*/ 25 w 40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7">
                <a:moveTo>
                  <a:pt x="25" y="0"/>
                </a:moveTo>
                <a:cubicBezTo>
                  <a:pt x="34" y="0"/>
                  <a:pt x="40" y="11"/>
                  <a:pt x="38" y="20"/>
                </a:cubicBezTo>
                <a:cubicBezTo>
                  <a:pt x="17" y="27"/>
                  <a:pt x="0" y="12"/>
                  <a:pt x="2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51" name="Freeform 6">
            <a:extLst>
              <a:ext uri="{FF2B5EF4-FFF2-40B4-BE49-F238E27FC236}">
                <a16:creationId xmlns:a16="http://schemas.microsoft.com/office/drawing/2014/main" id="{324F8791-55E5-4FD1-B52A-8E58A9891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702254" y="5088176"/>
            <a:ext cx="124063" cy="87315"/>
          </a:xfrm>
          <a:custGeom>
            <a:avLst/>
            <a:gdLst>
              <a:gd name="T0" fmla="*/ 12 w 38"/>
              <a:gd name="T1" fmla="*/ 3 h 29"/>
              <a:gd name="T2" fmla="*/ 15 w 38"/>
              <a:gd name="T3" fmla="*/ 29 h 29"/>
              <a:gd name="T4" fmla="*/ 12 w 38"/>
              <a:gd name="T5" fmla="*/ 3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" h="29">
                <a:moveTo>
                  <a:pt x="12" y="3"/>
                </a:moveTo>
                <a:cubicBezTo>
                  <a:pt x="34" y="0"/>
                  <a:pt x="38" y="26"/>
                  <a:pt x="15" y="29"/>
                </a:cubicBezTo>
                <a:cubicBezTo>
                  <a:pt x="4" y="23"/>
                  <a:pt x="0" y="9"/>
                  <a:pt x="12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53" name="Freeform 28">
            <a:extLst>
              <a:ext uri="{FF2B5EF4-FFF2-40B4-BE49-F238E27FC236}">
                <a16:creationId xmlns:a16="http://schemas.microsoft.com/office/drawing/2014/main" id="{503CE5C5-153D-4852-B8FB-A29E13F829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0850367" y="5284408"/>
            <a:ext cx="127608" cy="69362"/>
          </a:xfrm>
          <a:custGeom>
            <a:avLst/>
            <a:gdLst>
              <a:gd name="T0" fmla="*/ 16 w 39"/>
              <a:gd name="T1" fmla="*/ 0 h 23"/>
              <a:gd name="T2" fmla="*/ 11 w 39"/>
              <a:gd name="T3" fmla="*/ 23 h 23"/>
              <a:gd name="T4" fmla="*/ 16 w 39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3">
                <a:moveTo>
                  <a:pt x="16" y="0"/>
                </a:moveTo>
                <a:cubicBezTo>
                  <a:pt x="39" y="7"/>
                  <a:pt x="31" y="17"/>
                  <a:pt x="11" y="23"/>
                </a:cubicBezTo>
                <a:cubicBezTo>
                  <a:pt x="0" y="16"/>
                  <a:pt x="4" y="2"/>
                  <a:pt x="1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55" name="Freeform 55">
            <a:extLst>
              <a:ext uri="{FF2B5EF4-FFF2-40B4-BE49-F238E27FC236}">
                <a16:creationId xmlns:a16="http://schemas.microsoft.com/office/drawing/2014/main" id="{DE9D5C9F-C513-411E-8436-4B5958D61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1096665" y="5356199"/>
            <a:ext cx="131153" cy="69362"/>
          </a:xfrm>
          <a:custGeom>
            <a:avLst/>
            <a:gdLst>
              <a:gd name="T0" fmla="*/ 24 w 40"/>
              <a:gd name="T1" fmla="*/ 0 h 23"/>
              <a:gd name="T2" fmla="*/ 25 w 40"/>
              <a:gd name="T3" fmla="*/ 23 h 23"/>
              <a:gd name="T4" fmla="*/ 24 w 40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3">
                <a:moveTo>
                  <a:pt x="24" y="0"/>
                </a:moveTo>
                <a:cubicBezTo>
                  <a:pt x="40" y="0"/>
                  <a:pt x="38" y="20"/>
                  <a:pt x="25" y="23"/>
                </a:cubicBezTo>
                <a:cubicBezTo>
                  <a:pt x="0" y="22"/>
                  <a:pt x="6" y="3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57" name="Freeform 34">
            <a:extLst>
              <a:ext uri="{FF2B5EF4-FFF2-40B4-BE49-F238E27FC236}">
                <a16:creationId xmlns:a16="http://schemas.microsoft.com/office/drawing/2014/main" id="{9D0A8041-71C9-4822-9915-2B17B2329F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448595" y="5384813"/>
            <a:ext cx="134697" cy="84051"/>
          </a:xfrm>
          <a:custGeom>
            <a:avLst/>
            <a:gdLst>
              <a:gd name="T0" fmla="*/ 22 w 41"/>
              <a:gd name="T1" fmla="*/ 0 h 28"/>
              <a:gd name="T2" fmla="*/ 8 w 41"/>
              <a:gd name="T3" fmla="*/ 21 h 28"/>
              <a:gd name="T4" fmla="*/ 22 w 41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28">
                <a:moveTo>
                  <a:pt x="22" y="0"/>
                </a:moveTo>
                <a:cubicBezTo>
                  <a:pt x="41" y="13"/>
                  <a:pt x="24" y="28"/>
                  <a:pt x="8" y="21"/>
                </a:cubicBezTo>
                <a:cubicBezTo>
                  <a:pt x="0" y="8"/>
                  <a:pt x="8" y="0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59" name="Freeform 17">
            <a:extLst>
              <a:ext uri="{FF2B5EF4-FFF2-40B4-BE49-F238E27FC236}">
                <a16:creationId xmlns:a16="http://schemas.microsoft.com/office/drawing/2014/main" id="{E4F76E47-DAA3-4C8E-B537-C672B653BA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705997" y="5347417"/>
            <a:ext cx="94821" cy="69362"/>
          </a:xfrm>
          <a:custGeom>
            <a:avLst/>
            <a:gdLst>
              <a:gd name="T0" fmla="*/ 13 w 29"/>
              <a:gd name="T1" fmla="*/ 0 h 23"/>
              <a:gd name="T2" fmla="*/ 13 w 29"/>
              <a:gd name="T3" fmla="*/ 23 h 23"/>
              <a:gd name="T4" fmla="*/ 13 w 29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" h="23">
                <a:moveTo>
                  <a:pt x="13" y="0"/>
                </a:moveTo>
                <a:cubicBezTo>
                  <a:pt x="27" y="0"/>
                  <a:pt x="29" y="22"/>
                  <a:pt x="13" y="23"/>
                </a:cubicBezTo>
                <a:cubicBezTo>
                  <a:pt x="2" y="22"/>
                  <a:pt x="0" y="2"/>
                  <a:pt x="1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61" name="Freeform 26">
            <a:extLst>
              <a:ext uri="{FF2B5EF4-FFF2-40B4-BE49-F238E27FC236}">
                <a16:creationId xmlns:a16="http://schemas.microsoft.com/office/drawing/2014/main" id="{EDFE6DD0-DF50-4C10-AD05-24CF335339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0827927" y="5489941"/>
            <a:ext cx="127608" cy="78339"/>
          </a:xfrm>
          <a:custGeom>
            <a:avLst/>
            <a:gdLst>
              <a:gd name="T0" fmla="*/ 24 w 39"/>
              <a:gd name="T1" fmla="*/ 0 h 26"/>
              <a:gd name="T2" fmla="*/ 20 w 39"/>
              <a:gd name="T3" fmla="*/ 25 h 26"/>
              <a:gd name="T4" fmla="*/ 24 w 39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6">
                <a:moveTo>
                  <a:pt x="24" y="0"/>
                </a:moveTo>
                <a:cubicBezTo>
                  <a:pt x="39" y="2"/>
                  <a:pt x="36" y="26"/>
                  <a:pt x="20" y="25"/>
                </a:cubicBezTo>
                <a:cubicBezTo>
                  <a:pt x="0" y="18"/>
                  <a:pt x="3" y="3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63" name="Freeform 53">
            <a:extLst>
              <a:ext uri="{FF2B5EF4-FFF2-40B4-BE49-F238E27FC236}">
                <a16:creationId xmlns:a16="http://schemas.microsoft.com/office/drawing/2014/main" id="{854350B7-7802-4829-AA39-CA4354D065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1100070" y="5593912"/>
            <a:ext cx="127608" cy="79154"/>
          </a:xfrm>
          <a:custGeom>
            <a:avLst/>
            <a:gdLst>
              <a:gd name="T0" fmla="*/ 24 w 39"/>
              <a:gd name="T1" fmla="*/ 0 h 26"/>
              <a:gd name="T2" fmla="*/ 20 w 39"/>
              <a:gd name="T3" fmla="*/ 26 h 26"/>
              <a:gd name="T4" fmla="*/ 24 w 39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6">
                <a:moveTo>
                  <a:pt x="24" y="0"/>
                </a:moveTo>
                <a:cubicBezTo>
                  <a:pt x="39" y="3"/>
                  <a:pt x="36" y="26"/>
                  <a:pt x="20" y="26"/>
                </a:cubicBezTo>
                <a:cubicBezTo>
                  <a:pt x="0" y="18"/>
                  <a:pt x="3" y="3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65" name="Freeform 22">
            <a:extLst>
              <a:ext uri="{FF2B5EF4-FFF2-40B4-BE49-F238E27FC236}">
                <a16:creationId xmlns:a16="http://schemas.microsoft.com/office/drawing/2014/main" id="{27791A08-B7B3-4B65-8E8D-530620A10E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0805798" y="5739867"/>
            <a:ext cx="150648" cy="99554"/>
          </a:xfrm>
          <a:custGeom>
            <a:avLst/>
            <a:gdLst>
              <a:gd name="T0" fmla="*/ 26 w 46"/>
              <a:gd name="T1" fmla="*/ 0 h 33"/>
              <a:gd name="T2" fmla="*/ 38 w 46"/>
              <a:gd name="T3" fmla="*/ 22 h 33"/>
              <a:gd name="T4" fmla="*/ 26 w 46"/>
              <a:gd name="T5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6" h="33">
                <a:moveTo>
                  <a:pt x="26" y="0"/>
                </a:moveTo>
                <a:cubicBezTo>
                  <a:pt x="29" y="0"/>
                  <a:pt x="46" y="16"/>
                  <a:pt x="38" y="22"/>
                </a:cubicBezTo>
                <a:cubicBezTo>
                  <a:pt x="16" y="33"/>
                  <a:pt x="0" y="5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67" name="Freeform 42">
            <a:extLst>
              <a:ext uri="{FF2B5EF4-FFF2-40B4-BE49-F238E27FC236}">
                <a16:creationId xmlns:a16="http://schemas.microsoft.com/office/drawing/2014/main" id="{22A54D44-39E9-4D1C-A03A-B222D48BCB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404552" y="5596726"/>
            <a:ext cx="144445" cy="97107"/>
          </a:xfrm>
          <a:custGeom>
            <a:avLst/>
            <a:gdLst>
              <a:gd name="T0" fmla="*/ 31 w 44"/>
              <a:gd name="T1" fmla="*/ 1 h 32"/>
              <a:gd name="T2" fmla="*/ 43 w 44"/>
              <a:gd name="T3" fmla="*/ 16 h 32"/>
              <a:gd name="T4" fmla="*/ 31 w 44"/>
              <a:gd name="T5" fmla="*/ 1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4" h="32">
                <a:moveTo>
                  <a:pt x="31" y="1"/>
                </a:moveTo>
                <a:cubicBezTo>
                  <a:pt x="40" y="0"/>
                  <a:pt x="44" y="8"/>
                  <a:pt x="43" y="16"/>
                </a:cubicBezTo>
                <a:cubicBezTo>
                  <a:pt x="29" y="32"/>
                  <a:pt x="0" y="7"/>
                  <a:pt x="31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69" name="Freeform 21">
            <a:extLst>
              <a:ext uri="{FF2B5EF4-FFF2-40B4-BE49-F238E27FC236}">
                <a16:creationId xmlns:a16="http://schemas.microsoft.com/office/drawing/2014/main" id="{00095499-5811-4099-AED5-11DBCE5E60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653988" y="5658571"/>
            <a:ext cx="140901" cy="102819"/>
          </a:xfrm>
          <a:custGeom>
            <a:avLst/>
            <a:gdLst>
              <a:gd name="T0" fmla="*/ 24 w 43"/>
              <a:gd name="T1" fmla="*/ 0 h 34"/>
              <a:gd name="T2" fmla="*/ 14 w 43"/>
              <a:gd name="T3" fmla="*/ 23 h 34"/>
              <a:gd name="T4" fmla="*/ 24 w 43"/>
              <a:gd name="T5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4">
                <a:moveTo>
                  <a:pt x="24" y="0"/>
                </a:moveTo>
                <a:cubicBezTo>
                  <a:pt x="43" y="3"/>
                  <a:pt x="28" y="34"/>
                  <a:pt x="14" y="23"/>
                </a:cubicBezTo>
                <a:cubicBezTo>
                  <a:pt x="0" y="28"/>
                  <a:pt x="4" y="5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71" name="Freeform 30">
            <a:extLst>
              <a:ext uri="{FF2B5EF4-FFF2-40B4-BE49-F238E27FC236}">
                <a16:creationId xmlns:a16="http://schemas.microsoft.com/office/drawing/2014/main" id="{3335B830-887E-41D7-843A-E04FC788F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0892977" y="5804956"/>
            <a:ext cx="9748" cy="5712"/>
          </a:xfrm>
          <a:custGeom>
            <a:avLst/>
            <a:gdLst>
              <a:gd name="T0" fmla="*/ 1 w 3"/>
              <a:gd name="T1" fmla="*/ 0 h 2"/>
              <a:gd name="T2" fmla="*/ 2 w 3"/>
              <a:gd name="T3" fmla="*/ 2 h 2"/>
              <a:gd name="T4" fmla="*/ 1 w 3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" h="2">
                <a:moveTo>
                  <a:pt x="1" y="0"/>
                </a:moveTo>
                <a:cubicBezTo>
                  <a:pt x="2" y="1"/>
                  <a:pt x="3" y="2"/>
                  <a:pt x="2" y="2"/>
                </a:cubicBezTo>
                <a:cubicBezTo>
                  <a:pt x="1" y="2"/>
                  <a:pt x="0" y="1"/>
                  <a:pt x="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73" name="Freeform 23">
            <a:extLst>
              <a:ext uri="{FF2B5EF4-FFF2-40B4-BE49-F238E27FC236}">
                <a16:creationId xmlns:a16="http://schemas.microsoft.com/office/drawing/2014/main" id="{70256ACA-58E1-431A-9C8F-A90A81A20E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0850592" y="5970384"/>
            <a:ext cx="134697" cy="81603"/>
          </a:xfrm>
          <a:custGeom>
            <a:avLst/>
            <a:gdLst>
              <a:gd name="T0" fmla="*/ 19 w 41"/>
              <a:gd name="T1" fmla="*/ 0 h 27"/>
              <a:gd name="T2" fmla="*/ 8 w 41"/>
              <a:gd name="T3" fmla="*/ 20 h 27"/>
              <a:gd name="T4" fmla="*/ 19 w 41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27">
                <a:moveTo>
                  <a:pt x="19" y="0"/>
                </a:moveTo>
                <a:cubicBezTo>
                  <a:pt x="41" y="10"/>
                  <a:pt x="28" y="27"/>
                  <a:pt x="8" y="20"/>
                </a:cubicBezTo>
                <a:cubicBezTo>
                  <a:pt x="0" y="8"/>
                  <a:pt x="7" y="2"/>
                  <a:pt x="1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75" name="Freeform 43">
            <a:extLst>
              <a:ext uri="{FF2B5EF4-FFF2-40B4-BE49-F238E27FC236}">
                <a16:creationId xmlns:a16="http://schemas.microsoft.com/office/drawing/2014/main" id="{C1A3A0CD-FFF4-4A3D-9386-2BCE251765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1112645" y="5876600"/>
            <a:ext cx="143559" cy="75075"/>
          </a:xfrm>
          <a:custGeom>
            <a:avLst/>
            <a:gdLst>
              <a:gd name="T0" fmla="*/ 28 w 44"/>
              <a:gd name="T1" fmla="*/ 0 h 25"/>
              <a:gd name="T2" fmla="*/ 25 w 44"/>
              <a:gd name="T3" fmla="*/ 25 h 25"/>
              <a:gd name="T4" fmla="*/ 28 w 44"/>
              <a:gd name="T5" fmla="*/ 0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4" h="25">
                <a:moveTo>
                  <a:pt x="28" y="0"/>
                </a:moveTo>
                <a:cubicBezTo>
                  <a:pt x="44" y="2"/>
                  <a:pt x="38" y="22"/>
                  <a:pt x="25" y="25"/>
                </a:cubicBezTo>
                <a:cubicBezTo>
                  <a:pt x="0" y="25"/>
                  <a:pt x="9" y="5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77" name="Freeform 45">
            <a:extLst>
              <a:ext uri="{FF2B5EF4-FFF2-40B4-BE49-F238E27FC236}">
                <a16:creationId xmlns:a16="http://schemas.microsoft.com/office/drawing/2014/main" id="{40981EAC-B937-4897-BF3D-5FF4941F5E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386191" y="5836680"/>
            <a:ext cx="144445" cy="102819"/>
          </a:xfrm>
          <a:custGeom>
            <a:avLst/>
            <a:gdLst>
              <a:gd name="T0" fmla="*/ 31 w 44"/>
              <a:gd name="T1" fmla="*/ 0 h 34"/>
              <a:gd name="T2" fmla="*/ 42 w 44"/>
              <a:gd name="T3" fmla="*/ 19 h 34"/>
              <a:gd name="T4" fmla="*/ 31 w 44"/>
              <a:gd name="T5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4" h="34">
                <a:moveTo>
                  <a:pt x="31" y="0"/>
                </a:moveTo>
                <a:cubicBezTo>
                  <a:pt x="39" y="0"/>
                  <a:pt x="44" y="12"/>
                  <a:pt x="42" y="19"/>
                </a:cubicBezTo>
                <a:cubicBezTo>
                  <a:pt x="25" y="34"/>
                  <a:pt x="0" y="8"/>
                  <a:pt x="3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79" name="Freeform 29">
            <a:extLst>
              <a:ext uri="{FF2B5EF4-FFF2-40B4-BE49-F238E27FC236}">
                <a16:creationId xmlns:a16="http://schemas.microsoft.com/office/drawing/2014/main" id="{E660C809-0CE0-4DF9-9A0C-A35FC1EF8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634871" y="5897278"/>
            <a:ext cx="118747" cy="120771"/>
          </a:xfrm>
          <a:custGeom>
            <a:avLst/>
            <a:gdLst>
              <a:gd name="T0" fmla="*/ 16 w 36"/>
              <a:gd name="T1" fmla="*/ 4 h 40"/>
              <a:gd name="T2" fmla="*/ 34 w 36"/>
              <a:gd name="T3" fmla="*/ 15 h 40"/>
              <a:gd name="T4" fmla="*/ 16 w 36"/>
              <a:gd name="T5" fmla="*/ 4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40">
                <a:moveTo>
                  <a:pt x="16" y="4"/>
                </a:moveTo>
                <a:cubicBezTo>
                  <a:pt x="36" y="5"/>
                  <a:pt x="33" y="0"/>
                  <a:pt x="34" y="15"/>
                </a:cubicBezTo>
                <a:cubicBezTo>
                  <a:pt x="34" y="40"/>
                  <a:pt x="0" y="22"/>
                  <a:pt x="16" y="4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81" name="Freeform 36">
            <a:extLst>
              <a:ext uri="{FF2B5EF4-FFF2-40B4-BE49-F238E27FC236}">
                <a16:creationId xmlns:a16="http://schemas.microsoft.com/office/drawing/2014/main" id="{E4C42FED-6DA1-416E-98D0-B0C84B2384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416384" y="6046702"/>
            <a:ext cx="144445" cy="102819"/>
          </a:xfrm>
          <a:custGeom>
            <a:avLst/>
            <a:gdLst>
              <a:gd name="T0" fmla="*/ 31 w 44"/>
              <a:gd name="T1" fmla="*/ 1 h 34"/>
              <a:gd name="T2" fmla="*/ 25 w 44"/>
              <a:gd name="T3" fmla="*/ 22 h 34"/>
              <a:gd name="T4" fmla="*/ 31 w 44"/>
              <a:gd name="T5" fmla="*/ 1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4" h="34">
                <a:moveTo>
                  <a:pt x="31" y="1"/>
                </a:moveTo>
                <a:cubicBezTo>
                  <a:pt x="44" y="3"/>
                  <a:pt x="38" y="34"/>
                  <a:pt x="25" y="22"/>
                </a:cubicBezTo>
                <a:cubicBezTo>
                  <a:pt x="0" y="28"/>
                  <a:pt x="14" y="0"/>
                  <a:pt x="31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83" name="Freeform 15">
            <a:extLst>
              <a:ext uri="{FF2B5EF4-FFF2-40B4-BE49-F238E27FC236}">
                <a16:creationId xmlns:a16="http://schemas.microsoft.com/office/drawing/2014/main" id="{8E68CF56-E65A-4AB1-823B-FDA8D13097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0878167" y="6224329"/>
            <a:ext cx="121406" cy="72626"/>
          </a:xfrm>
          <a:custGeom>
            <a:avLst/>
            <a:gdLst>
              <a:gd name="T0" fmla="*/ 16 w 37"/>
              <a:gd name="T1" fmla="*/ 0 h 24"/>
              <a:gd name="T2" fmla="*/ 11 w 37"/>
              <a:gd name="T3" fmla="*/ 24 h 24"/>
              <a:gd name="T4" fmla="*/ 16 w 37"/>
              <a:gd name="T5" fmla="*/ 0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4">
                <a:moveTo>
                  <a:pt x="16" y="0"/>
                </a:moveTo>
                <a:cubicBezTo>
                  <a:pt x="37" y="6"/>
                  <a:pt x="30" y="20"/>
                  <a:pt x="11" y="24"/>
                </a:cubicBezTo>
                <a:cubicBezTo>
                  <a:pt x="0" y="17"/>
                  <a:pt x="5" y="3"/>
                  <a:pt x="1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85" name="Freeform 54">
            <a:extLst>
              <a:ext uri="{FF2B5EF4-FFF2-40B4-BE49-F238E27FC236}">
                <a16:creationId xmlns:a16="http://schemas.microsoft.com/office/drawing/2014/main" id="{6CB30CA6-4302-43FE-91F5-A90414CD3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1107134" y="6169472"/>
            <a:ext cx="134697" cy="105266"/>
          </a:xfrm>
          <a:custGeom>
            <a:avLst/>
            <a:gdLst>
              <a:gd name="T0" fmla="*/ 28 w 41"/>
              <a:gd name="T1" fmla="*/ 2 h 35"/>
              <a:gd name="T2" fmla="*/ 40 w 41"/>
              <a:gd name="T3" fmla="*/ 21 h 35"/>
              <a:gd name="T4" fmla="*/ 28 w 41"/>
              <a:gd name="T5" fmla="*/ 2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35">
                <a:moveTo>
                  <a:pt x="28" y="2"/>
                </a:moveTo>
                <a:cubicBezTo>
                  <a:pt x="37" y="0"/>
                  <a:pt x="41" y="13"/>
                  <a:pt x="40" y="21"/>
                </a:cubicBezTo>
                <a:cubicBezTo>
                  <a:pt x="22" y="35"/>
                  <a:pt x="0" y="10"/>
                  <a:pt x="28" y="2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87" name="Freeform 31">
            <a:extLst>
              <a:ext uri="{FF2B5EF4-FFF2-40B4-BE49-F238E27FC236}">
                <a16:creationId xmlns:a16="http://schemas.microsoft.com/office/drawing/2014/main" id="{10EB2C4A-4563-4B77-82E8-19143482CC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666567" y="6183127"/>
            <a:ext cx="131153" cy="72626"/>
          </a:xfrm>
          <a:custGeom>
            <a:avLst/>
            <a:gdLst>
              <a:gd name="T0" fmla="*/ 24 w 40"/>
              <a:gd name="T1" fmla="*/ 0 h 24"/>
              <a:gd name="T2" fmla="*/ 25 w 40"/>
              <a:gd name="T3" fmla="*/ 24 h 24"/>
              <a:gd name="T4" fmla="*/ 24 w 40"/>
              <a:gd name="T5" fmla="*/ 0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4">
                <a:moveTo>
                  <a:pt x="24" y="0"/>
                </a:moveTo>
                <a:cubicBezTo>
                  <a:pt x="40" y="0"/>
                  <a:pt x="38" y="20"/>
                  <a:pt x="25" y="24"/>
                </a:cubicBezTo>
                <a:cubicBezTo>
                  <a:pt x="0" y="22"/>
                  <a:pt x="6" y="4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89" name="Freeform 52">
            <a:extLst>
              <a:ext uri="{FF2B5EF4-FFF2-40B4-BE49-F238E27FC236}">
                <a16:creationId xmlns:a16="http://schemas.microsoft.com/office/drawing/2014/main" id="{F35D6553-B859-4EC5-9642-AE5E5B171B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1100012" y="6356763"/>
            <a:ext cx="118747" cy="81603"/>
          </a:xfrm>
          <a:custGeom>
            <a:avLst/>
            <a:gdLst>
              <a:gd name="T0" fmla="*/ 21 w 36"/>
              <a:gd name="T1" fmla="*/ 0 h 27"/>
              <a:gd name="T2" fmla="*/ 22 w 36"/>
              <a:gd name="T3" fmla="*/ 27 h 27"/>
              <a:gd name="T4" fmla="*/ 21 w 36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7">
                <a:moveTo>
                  <a:pt x="21" y="0"/>
                </a:moveTo>
                <a:cubicBezTo>
                  <a:pt x="33" y="3"/>
                  <a:pt x="36" y="23"/>
                  <a:pt x="22" y="27"/>
                </a:cubicBezTo>
                <a:cubicBezTo>
                  <a:pt x="3" y="25"/>
                  <a:pt x="0" y="1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91" name="Freeform 41">
            <a:extLst>
              <a:ext uri="{FF2B5EF4-FFF2-40B4-BE49-F238E27FC236}">
                <a16:creationId xmlns:a16="http://schemas.microsoft.com/office/drawing/2014/main" id="{DD3362FC-ACFB-409A-9E4C-DA53652CDA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416384" y="6278710"/>
            <a:ext cx="144445" cy="78339"/>
          </a:xfrm>
          <a:custGeom>
            <a:avLst/>
            <a:gdLst>
              <a:gd name="T0" fmla="*/ 29 w 44"/>
              <a:gd name="T1" fmla="*/ 0 h 26"/>
              <a:gd name="T2" fmla="*/ 26 w 44"/>
              <a:gd name="T3" fmla="*/ 26 h 26"/>
              <a:gd name="T4" fmla="*/ 29 w 44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4" h="26">
                <a:moveTo>
                  <a:pt x="29" y="0"/>
                </a:moveTo>
                <a:cubicBezTo>
                  <a:pt x="44" y="3"/>
                  <a:pt x="40" y="22"/>
                  <a:pt x="26" y="26"/>
                </a:cubicBezTo>
                <a:cubicBezTo>
                  <a:pt x="0" y="25"/>
                  <a:pt x="11" y="6"/>
                  <a:pt x="2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93" name="Freeform 18">
            <a:extLst>
              <a:ext uri="{FF2B5EF4-FFF2-40B4-BE49-F238E27FC236}">
                <a16:creationId xmlns:a16="http://schemas.microsoft.com/office/drawing/2014/main" id="{87E1C2D8-1AF0-44AA-8959-9D14995E83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0846606" y="6507822"/>
            <a:ext cx="138242" cy="78339"/>
          </a:xfrm>
          <a:custGeom>
            <a:avLst/>
            <a:gdLst>
              <a:gd name="T0" fmla="*/ 6 w 42"/>
              <a:gd name="T1" fmla="*/ 6 h 26"/>
              <a:gd name="T2" fmla="*/ 21 w 42"/>
              <a:gd name="T3" fmla="*/ 26 h 26"/>
              <a:gd name="T4" fmla="*/ 6 w 42"/>
              <a:gd name="T5" fmla="*/ 6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26">
                <a:moveTo>
                  <a:pt x="6" y="6"/>
                </a:moveTo>
                <a:cubicBezTo>
                  <a:pt x="25" y="0"/>
                  <a:pt x="42" y="17"/>
                  <a:pt x="21" y="26"/>
                </a:cubicBezTo>
                <a:cubicBezTo>
                  <a:pt x="9" y="26"/>
                  <a:pt x="0" y="16"/>
                  <a:pt x="6" y="6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95" name="Freeform 59">
            <a:extLst>
              <a:ext uri="{FF2B5EF4-FFF2-40B4-BE49-F238E27FC236}">
                <a16:creationId xmlns:a16="http://schemas.microsoft.com/office/drawing/2014/main" id="{6D33478B-6995-4C07-AF69-537CB1CC62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1138156" y="6555124"/>
            <a:ext cx="124063" cy="78339"/>
          </a:xfrm>
          <a:custGeom>
            <a:avLst/>
            <a:gdLst>
              <a:gd name="T0" fmla="*/ 22 w 38"/>
              <a:gd name="T1" fmla="*/ 0 h 26"/>
              <a:gd name="T2" fmla="*/ 18 w 38"/>
              <a:gd name="T3" fmla="*/ 26 h 26"/>
              <a:gd name="T4" fmla="*/ 22 w 38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" h="26">
                <a:moveTo>
                  <a:pt x="22" y="0"/>
                </a:moveTo>
                <a:cubicBezTo>
                  <a:pt x="38" y="3"/>
                  <a:pt x="33" y="25"/>
                  <a:pt x="18" y="26"/>
                </a:cubicBezTo>
                <a:cubicBezTo>
                  <a:pt x="0" y="20"/>
                  <a:pt x="6" y="3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97" name="Freeform 49">
            <a:extLst>
              <a:ext uri="{FF2B5EF4-FFF2-40B4-BE49-F238E27FC236}">
                <a16:creationId xmlns:a16="http://schemas.microsoft.com/office/drawing/2014/main" id="{DE4394B6-C229-44DF-9928-3B42B512D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387266" y="6507925"/>
            <a:ext cx="127608" cy="81603"/>
          </a:xfrm>
          <a:custGeom>
            <a:avLst/>
            <a:gdLst>
              <a:gd name="T0" fmla="*/ 21 w 39"/>
              <a:gd name="T1" fmla="*/ 2 h 27"/>
              <a:gd name="T2" fmla="*/ 26 w 39"/>
              <a:gd name="T3" fmla="*/ 24 h 27"/>
              <a:gd name="T4" fmla="*/ 21 w 39"/>
              <a:gd name="T5" fmla="*/ 2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7">
                <a:moveTo>
                  <a:pt x="21" y="2"/>
                </a:moveTo>
                <a:cubicBezTo>
                  <a:pt x="36" y="0"/>
                  <a:pt x="39" y="17"/>
                  <a:pt x="26" y="24"/>
                </a:cubicBezTo>
                <a:cubicBezTo>
                  <a:pt x="8" y="27"/>
                  <a:pt x="0" y="9"/>
                  <a:pt x="21" y="2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99" name="Freeform 25">
            <a:extLst>
              <a:ext uri="{FF2B5EF4-FFF2-40B4-BE49-F238E27FC236}">
                <a16:creationId xmlns:a16="http://schemas.microsoft.com/office/drawing/2014/main" id="{F825A735-54F6-4C3E-9694-53BDCEA17C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634649" y="6423833"/>
            <a:ext cx="134697" cy="93843"/>
          </a:xfrm>
          <a:custGeom>
            <a:avLst/>
            <a:gdLst>
              <a:gd name="T0" fmla="*/ 23 w 41"/>
              <a:gd name="T1" fmla="*/ 0 h 31"/>
              <a:gd name="T2" fmla="*/ 17 w 41"/>
              <a:gd name="T3" fmla="*/ 25 h 31"/>
              <a:gd name="T4" fmla="*/ 23 w 41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31">
                <a:moveTo>
                  <a:pt x="23" y="0"/>
                </a:moveTo>
                <a:cubicBezTo>
                  <a:pt x="40" y="1"/>
                  <a:pt x="41" y="31"/>
                  <a:pt x="17" y="25"/>
                </a:cubicBezTo>
                <a:cubicBezTo>
                  <a:pt x="0" y="7"/>
                  <a:pt x="17" y="4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01" name="Freeform 10">
            <a:extLst>
              <a:ext uri="{FF2B5EF4-FFF2-40B4-BE49-F238E27FC236}">
                <a16:creationId xmlns:a16="http://schemas.microsoft.com/office/drawing/2014/main" id="{5AB5717E-B8E9-4FAF-A493-A7F55CDF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0854557" y="6713279"/>
            <a:ext cx="138242" cy="88130"/>
          </a:xfrm>
          <a:custGeom>
            <a:avLst/>
            <a:gdLst>
              <a:gd name="T0" fmla="*/ 22 w 42"/>
              <a:gd name="T1" fmla="*/ 0 h 29"/>
              <a:gd name="T2" fmla="*/ 14 w 42"/>
              <a:gd name="T3" fmla="*/ 25 h 29"/>
              <a:gd name="T4" fmla="*/ 22 w 42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29">
                <a:moveTo>
                  <a:pt x="22" y="0"/>
                </a:moveTo>
                <a:cubicBezTo>
                  <a:pt x="42" y="7"/>
                  <a:pt x="28" y="29"/>
                  <a:pt x="14" y="25"/>
                </a:cubicBezTo>
                <a:cubicBezTo>
                  <a:pt x="0" y="18"/>
                  <a:pt x="8" y="1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03" name="Freeform 8">
            <a:extLst>
              <a:ext uri="{FF2B5EF4-FFF2-40B4-BE49-F238E27FC236}">
                <a16:creationId xmlns:a16="http://schemas.microsoft.com/office/drawing/2014/main" id="{A63074B5-9D04-40B1-9089-5EF1F3BC8F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1109838" y="6765929"/>
            <a:ext cx="131153" cy="88130"/>
          </a:xfrm>
          <a:custGeom>
            <a:avLst/>
            <a:gdLst>
              <a:gd name="T0" fmla="*/ 26 w 40"/>
              <a:gd name="T1" fmla="*/ 0 h 29"/>
              <a:gd name="T2" fmla="*/ 39 w 40"/>
              <a:gd name="T3" fmla="*/ 20 h 29"/>
              <a:gd name="T4" fmla="*/ 26 w 4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9">
                <a:moveTo>
                  <a:pt x="26" y="0"/>
                </a:moveTo>
                <a:cubicBezTo>
                  <a:pt x="34" y="0"/>
                  <a:pt x="40" y="10"/>
                  <a:pt x="39" y="20"/>
                </a:cubicBezTo>
                <a:cubicBezTo>
                  <a:pt x="17" y="29"/>
                  <a:pt x="0" y="10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05" name="Freeform 8">
            <a:extLst>
              <a:ext uri="{FF2B5EF4-FFF2-40B4-BE49-F238E27FC236}">
                <a16:creationId xmlns:a16="http://schemas.microsoft.com/office/drawing/2014/main" id="{2FF88F98-A5AE-4E8B-ADD8-EB50B7A035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418563" y="6747331"/>
            <a:ext cx="131153" cy="88130"/>
          </a:xfrm>
          <a:custGeom>
            <a:avLst/>
            <a:gdLst>
              <a:gd name="T0" fmla="*/ 26 w 40"/>
              <a:gd name="T1" fmla="*/ 0 h 29"/>
              <a:gd name="T2" fmla="*/ 39 w 40"/>
              <a:gd name="T3" fmla="*/ 20 h 29"/>
              <a:gd name="T4" fmla="*/ 26 w 4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9">
                <a:moveTo>
                  <a:pt x="26" y="0"/>
                </a:moveTo>
                <a:cubicBezTo>
                  <a:pt x="34" y="0"/>
                  <a:pt x="40" y="10"/>
                  <a:pt x="39" y="20"/>
                </a:cubicBezTo>
                <a:cubicBezTo>
                  <a:pt x="17" y="29"/>
                  <a:pt x="0" y="10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07" name="Freeform 106">
            <a:extLst>
              <a:ext uri="{FF2B5EF4-FFF2-40B4-BE49-F238E27FC236}">
                <a16:creationId xmlns:a16="http://schemas.microsoft.com/office/drawing/2014/main" id="{63DAFAC2-1AD6-4B8D-86F0-4898FD7281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611738" y="6639670"/>
            <a:ext cx="134697" cy="97107"/>
          </a:xfrm>
          <a:custGeom>
            <a:avLst/>
            <a:gdLst>
              <a:gd name="T0" fmla="*/ 25 w 41"/>
              <a:gd name="T1" fmla="*/ 0 h 32"/>
              <a:gd name="T2" fmla="*/ 4 w 41"/>
              <a:gd name="T3" fmla="*/ 18 h 32"/>
              <a:gd name="T4" fmla="*/ 25 w 41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32">
                <a:moveTo>
                  <a:pt x="25" y="0"/>
                </a:moveTo>
                <a:cubicBezTo>
                  <a:pt x="41" y="13"/>
                  <a:pt x="15" y="32"/>
                  <a:pt x="4" y="18"/>
                </a:cubicBezTo>
                <a:cubicBezTo>
                  <a:pt x="0" y="5"/>
                  <a:pt x="15" y="0"/>
                  <a:pt x="2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E147E9D-7D86-42D6-AEA8-8377D358890B}"/>
              </a:ext>
            </a:extLst>
          </p:cNvPr>
          <p:cNvSpPr txBox="1"/>
          <p:nvPr/>
        </p:nvSpPr>
        <p:spPr>
          <a:xfrm>
            <a:off x="3405554" y="64477"/>
            <a:ext cx="4970582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800" b="1" u="sng" dirty="0"/>
              <a:t>NUAST PE KIT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B211276-2B5D-4828-93FC-A176B068F14D}"/>
              </a:ext>
            </a:extLst>
          </p:cNvPr>
          <p:cNvSpPr txBox="1"/>
          <p:nvPr/>
        </p:nvSpPr>
        <p:spPr>
          <a:xfrm>
            <a:off x="313884" y="893988"/>
            <a:ext cx="7357995" cy="42165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b="1" dirty="0"/>
              <a:t>All students must have the following:</a:t>
            </a:r>
            <a:endParaRPr lang="en-US" sz="3600" dirty="0"/>
          </a:p>
          <a:p>
            <a:endParaRPr lang="en-US" sz="2800" dirty="0"/>
          </a:p>
          <a:p>
            <a:r>
              <a:rPr lang="en-US" sz="2800" dirty="0"/>
              <a:t>- Black NUAST PE top </a:t>
            </a:r>
          </a:p>
          <a:p>
            <a:r>
              <a:rPr lang="en-US" sz="2800" dirty="0"/>
              <a:t>- Plain black shorts </a:t>
            </a:r>
          </a:p>
          <a:p>
            <a:r>
              <a:rPr lang="en-US" sz="2800" dirty="0"/>
              <a:t>- Black football socks </a:t>
            </a:r>
          </a:p>
          <a:p>
            <a:r>
              <a:rPr lang="en-US" sz="2800" dirty="0"/>
              <a:t>- Shin pads</a:t>
            </a:r>
            <a:endParaRPr lang="en-US" sz="2800" dirty="0">
              <a:ea typeface="+mn-lt"/>
              <a:cs typeface="+mn-lt"/>
            </a:endParaRPr>
          </a:p>
          <a:p>
            <a:r>
              <a:rPr lang="en-US" sz="2800" dirty="0">
                <a:ea typeface="+mn-lt"/>
                <a:cs typeface="+mn-lt"/>
              </a:rPr>
              <a:t>- Under </a:t>
            </a:r>
            <a:r>
              <a:rPr lang="en-US" sz="2800" dirty="0" err="1">
                <a:ea typeface="+mn-lt"/>
                <a:cs typeface="+mn-lt"/>
              </a:rPr>
              <a:t>Armour</a:t>
            </a:r>
            <a:r>
              <a:rPr lang="en-US" sz="2800" dirty="0">
                <a:ea typeface="+mn-lt"/>
                <a:cs typeface="+mn-lt"/>
              </a:rPr>
              <a:t> during the winter (optional)</a:t>
            </a:r>
            <a:endParaRPr lang="en-US" dirty="0"/>
          </a:p>
          <a:p>
            <a:endParaRPr lang="en-US" sz="2800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AECAEC5F-1347-4557-AB8F-24CCFF77CB9A}"/>
              </a:ext>
            </a:extLst>
          </p:cNvPr>
          <p:cNvSpPr txBox="1"/>
          <p:nvPr/>
        </p:nvSpPr>
        <p:spPr>
          <a:xfrm>
            <a:off x="6331307" y="1068131"/>
            <a:ext cx="4497721" cy="2062103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FAILURE TO BRING THE CORRECT PE KIT WILL RESULT IN A C3 (Non-negotiable)</a:t>
            </a:r>
            <a:r>
              <a:rPr lang="en-US" sz="2400" b="1" dirty="0">
                <a:solidFill>
                  <a:srgbClr val="FF0000"/>
                </a:solidFill>
              </a:rPr>
              <a:t> </a:t>
            </a: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E1A7B258-EA41-4FC4-BA7C-C310E20E25F7}"/>
              </a:ext>
            </a:extLst>
          </p:cNvPr>
          <p:cNvSpPr/>
          <p:nvPr/>
        </p:nvSpPr>
        <p:spPr>
          <a:xfrm>
            <a:off x="7782681" y="4157814"/>
            <a:ext cx="979714" cy="4838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person standing in a dark room&#10;&#10;Description automatically generated">
            <a:extLst>
              <a:ext uri="{FF2B5EF4-FFF2-40B4-BE49-F238E27FC236}">
                <a16:creationId xmlns:a16="http://schemas.microsoft.com/office/drawing/2014/main" id="{B02A0A6C-0D3B-49C4-85BA-9ADC3CAAA6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5576" y="3755653"/>
            <a:ext cx="1630135" cy="175396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487C896-F357-4A50-AF3D-5C5C67436AD2}"/>
              </a:ext>
            </a:extLst>
          </p:cNvPr>
          <p:cNvSpPr txBox="1"/>
          <p:nvPr/>
        </p:nvSpPr>
        <p:spPr>
          <a:xfrm>
            <a:off x="1465197" y="5938080"/>
            <a:ext cx="8851295" cy="4001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/>
              <a:t>HOODIES/COLOURED COATS ARE NOT PART OF NUAST's PE KIT!!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BohemianVTI">
  <a:themeElements>
    <a:clrScheme name="AnalogousFromLightSeedRightStep">
      <a:dk1>
        <a:srgbClr val="000000"/>
      </a:dk1>
      <a:lt1>
        <a:srgbClr val="FFFFFF"/>
      </a:lt1>
      <a:dk2>
        <a:srgbClr val="212C3A"/>
      </a:dk2>
      <a:lt2>
        <a:srgbClr val="E3E2E8"/>
      </a:lt2>
      <a:accent1>
        <a:srgbClr val="9BA57D"/>
      </a:accent1>
      <a:accent2>
        <a:srgbClr val="86A973"/>
      </a:accent2>
      <a:accent3>
        <a:srgbClr val="7FA982"/>
      </a:accent3>
      <a:accent4>
        <a:srgbClr val="75AB90"/>
      </a:accent4>
      <a:accent5>
        <a:srgbClr val="7EA6A3"/>
      </a:accent5>
      <a:accent6>
        <a:srgbClr val="7FA6BA"/>
      </a:accent6>
      <a:hlink>
        <a:srgbClr val="7A69AE"/>
      </a:hlink>
      <a:folHlink>
        <a:srgbClr val="7F7F7F"/>
      </a:folHlink>
    </a:clrScheme>
    <a:fontScheme name="modern love avenir">
      <a:majorFont>
        <a:latin typeface="Modern Love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ohemianVTI" id="{B5E50611-F7C7-47BC-81A6-BE9493DF8677}" vid="{7A26D0DD-A1A5-444B-B0FB-E7DB9E2D047F}"/>
    </a:ext>
  </a:extLst>
</a:theme>
</file>

<file path=ppt/theme/theme2.xml><?xml version="1.0" encoding="utf-8"?>
<a:theme xmlns:a="http://schemas.openxmlformats.org/drawingml/2006/main" name="BrushVTI">
  <a:themeElements>
    <a:clrScheme name="Custom 17">
      <a:dk1>
        <a:sysClr val="windowText" lastClr="000000"/>
      </a:dk1>
      <a:lt1>
        <a:sysClr val="window" lastClr="FFFFFF"/>
      </a:lt1>
      <a:dk2>
        <a:srgbClr val="57495C"/>
      </a:dk2>
      <a:lt2>
        <a:srgbClr val="E7E6E6"/>
      </a:lt2>
      <a:accent1>
        <a:srgbClr val="F07C98"/>
      </a:accent1>
      <a:accent2>
        <a:srgbClr val="A6778D"/>
      </a:accent2>
      <a:accent3>
        <a:srgbClr val="768BA6"/>
      </a:accent3>
      <a:accent4>
        <a:srgbClr val="E8908B"/>
      </a:accent4>
      <a:accent5>
        <a:srgbClr val="C47A93"/>
      </a:accent5>
      <a:accent6>
        <a:srgbClr val="70A8DB"/>
      </a:accent6>
      <a:hlink>
        <a:srgbClr val="EB8067"/>
      </a:hlink>
      <a:folHlink>
        <a:srgbClr val="7BC7C0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69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Avenir Next LT Pro</vt:lpstr>
      <vt:lpstr>Century Gothic</vt:lpstr>
      <vt:lpstr>Elephant</vt:lpstr>
      <vt:lpstr>Modern Love</vt:lpstr>
      <vt:lpstr>BohemianVTI</vt:lpstr>
      <vt:lpstr>BrushVTI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 Watson Staff 8924004</cp:lastModifiedBy>
  <cp:revision>220</cp:revision>
  <dcterms:created xsi:type="dcterms:W3CDTF">2020-11-20T12:30:53Z</dcterms:created>
  <dcterms:modified xsi:type="dcterms:W3CDTF">2021-09-09T10:02:13Z</dcterms:modified>
</cp:coreProperties>
</file>